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6256000" cy="9144000"/>
  <p:notesSz cx="16256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796" y="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834640"/>
            <a:ext cx="13817600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0E18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2800" y="365760"/>
            <a:ext cx="14630400" cy="1463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2800" y="2103120"/>
            <a:ext cx="1463040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000000">
              <a:alpha val="4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719" y="818896"/>
            <a:ext cx="12803893" cy="3505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7504" y="4881245"/>
            <a:ext cx="4323524" cy="2961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6423" y="934718"/>
            <a:ext cx="5467350" cy="924560"/>
          </a:xfrm>
          <a:custGeom>
            <a:avLst/>
            <a:gdLst/>
            <a:ahLst/>
            <a:cxnLst/>
            <a:rect l="l" t="t" r="r" b="b"/>
            <a:pathLst>
              <a:path w="5467350" h="924560">
                <a:moveTo>
                  <a:pt x="358016" y="0"/>
                </a:moveTo>
                <a:lnTo>
                  <a:pt x="304887" y="2575"/>
                </a:lnTo>
                <a:lnTo>
                  <a:pt x="255569" y="10301"/>
                </a:lnTo>
                <a:lnTo>
                  <a:pt x="210061" y="23177"/>
                </a:lnTo>
                <a:lnTo>
                  <a:pt x="168362" y="41204"/>
                </a:lnTo>
                <a:lnTo>
                  <a:pt x="130474" y="64382"/>
                </a:lnTo>
                <a:lnTo>
                  <a:pt x="96396" y="92710"/>
                </a:lnTo>
                <a:lnTo>
                  <a:pt x="66903" y="125412"/>
                </a:lnTo>
                <a:lnTo>
                  <a:pt x="42773" y="162560"/>
                </a:lnTo>
                <a:lnTo>
                  <a:pt x="24006" y="204152"/>
                </a:lnTo>
                <a:lnTo>
                  <a:pt x="10600" y="250190"/>
                </a:lnTo>
                <a:lnTo>
                  <a:pt x="2557" y="300673"/>
                </a:lnTo>
                <a:lnTo>
                  <a:pt x="0" y="353060"/>
                </a:lnTo>
                <a:lnTo>
                  <a:pt x="0" y="571501"/>
                </a:lnTo>
                <a:lnTo>
                  <a:pt x="2557" y="623923"/>
                </a:lnTo>
                <a:lnTo>
                  <a:pt x="10600" y="674511"/>
                </a:lnTo>
                <a:lnTo>
                  <a:pt x="24006" y="720725"/>
                </a:lnTo>
                <a:lnTo>
                  <a:pt x="42773" y="762565"/>
                </a:lnTo>
                <a:lnTo>
                  <a:pt x="66903" y="800030"/>
                </a:lnTo>
                <a:lnTo>
                  <a:pt x="96396" y="833120"/>
                </a:lnTo>
                <a:lnTo>
                  <a:pt x="130474" y="861060"/>
                </a:lnTo>
                <a:lnTo>
                  <a:pt x="168362" y="883921"/>
                </a:lnTo>
                <a:lnTo>
                  <a:pt x="210061" y="901701"/>
                </a:lnTo>
                <a:lnTo>
                  <a:pt x="255569" y="914401"/>
                </a:lnTo>
                <a:lnTo>
                  <a:pt x="304887" y="922021"/>
                </a:lnTo>
                <a:lnTo>
                  <a:pt x="358016" y="924561"/>
                </a:lnTo>
                <a:lnTo>
                  <a:pt x="410544" y="922091"/>
                </a:lnTo>
                <a:lnTo>
                  <a:pt x="458910" y="914683"/>
                </a:lnTo>
                <a:lnTo>
                  <a:pt x="503113" y="902335"/>
                </a:lnTo>
                <a:lnTo>
                  <a:pt x="543153" y="885049"/>
                </a:lnTo>
                <a:lnTo>
                  <a:pt x="579031" y="862824"/>
                </a:lnTo>
                <a:lnTo>
                  <a:pt x="610746" y="835660"/>
                </a:lnTo>
                <a:lnTo>
                  <a:pt x="643207" y="796951"/>
                </a:lnTo>
                <a:lnTo>
                  <a:pt x="655976" y="774700"/>
                </a:lnTo>
                <a:lnTo>
                  <a:pt x="358016" y="774700"/>
                </a:lnTo>
                <a:lnTo>
                  <a:pt x="315947" y="771287"/>
                </a:lnTo>
                <a:lnTo>
                  <a:pt x="278641" y="761048"/>
                </a:lnTo>
                <a:lnTo>
                  <a:pt x="218316" y="720090"/>
                </a:lnTo>
                <a:lnTo>
                  <a:pt x="180215" y="655003"/>
                </a:lnTo>
                <a:lnTo>
                  <a:pt x="170691" y="615554"/>
                </a:lnTo>
                <a:lnTo>
                  <a:pt x="167516" y="571501"/>
                </a:lnTo>
                <a:lnTo>
                  <a:pt x="167516" y="353060"/>
                </a:lnTo>
                <a:lnTo>
                  <a:pt x="170691" y="308530"/>
                </a:lnTo>
                <a:lnTo>
                  <a:pt x="180215" y="268922"/>
                </a:lnTo>
                <a:lnTo>
                  <a:pt x="196090" y="234235"/>
                </a:lnTo>
                <a:lnTo>
                  <a:pt x="246097" y="180578"/>
                </a:lnTo>
                <a:lnTo>
                  <a:pt x="315947" y="153273"/>
                </a:lnTo>
                <a:lnTo>
                  <a:pt x="358016" y="149860"/>
                </a:lnTo>
                <a:lnTo>
                  <a:pt x="655610" y="149860"/>
                </a:lnTo>
                <a:lnTo>
                  <a:pt x="643207" y="128422"/>
                </a:lnTo>
                <a:lnTo>
                  <a:pt x="610746" y="90170"/>
                </a:lnTo>
                <a:lnTo>
                  <a:pt x="579031" y="62618"/>
                </a:lnTo>
                <a:lnTo>
                  <a:pt x="543153" y="40075"/>
                </a:lnTo>
                <a:lnTo>
                  <a:pt x="503113" y="22542"/>
                </a:lnTo>
                <a:lnTo>
                  <a:pt x="458910" y="10018"/>
                </a:lnTo>
                <a:lnTo>
                  <a:pt x="410544" y="2504"/>
                </a:lnTo>
                <a:lnTo>
                  <a:pt x="358016" y="0"/>
                </a:lnTo>
                <a:close/>
              </a:path>
              <a:path w="5467350" h="924560">
                <a:moveTo>
                  <a:pt x="700916" y="571501"/>
                </a:moveTo>
                <a:lnTo>
                  <a:pt x="535816" y="571501"/>
                </a:lnTo>
                <a:lnTo>
                  <a:pt x="535816" y="594360"/>
                </a:lnTo>
                <a:lnTo>
                  <a:pt x="533037" y="631507"/>
                </a:lnTo>
                <a:lnTo>
                  <a:pt x="510812" y="696278"/>
                </a:lnTo>
                <a:lnTo>
                  <a:pt x="466838" y="746125"/>
                </a:lnTo>
                <a:lnTo>
                  <a:pt x="400163" y="771525"/>
                </a:lnTo>
                <a:lnTo>
                  <a:pt x="358016" y="774700"/>
                </a:lnTo>
                <a:lnTo>
                  <a:pt x="655976" y="774700"/>
                </a:lnTo>
                <a:lnTo>
                  <a:pt x="668454" y="752958"/>
                </a:lnTo>
                <a:lnTo>
                  <a:pt x="686488" y="703682"/>
                </a:lnTo>
                <a:lnTo>
                  <a:pt x="697309" y="649123"/>
                </a:lnTo>
                <a:lnTo>
                  <a:pt x="700916" y="589281"/>
                </a:lnTo>
                <a:lnTo>
                  <a:pt x="700916" y="571501"/>
                </a:lnTo>
                <a:close/>
              </a:path>
              <a:path w="5467350" h="924560">
                <a:moveTo>
                  <a:pt x="655610" y="149860"/>
                </a:moveTo>
                <a:lnTo>
                  <a:pt x="358016" y="149860"/>
                </a:lnTo>
                <a:lnTo>
                  <a:pt x="400163" y="153035"/>
                </a:lnTo>
                <a:lnTo>
                  <a:pt x="436438" y="162560"/>
                </a:lnTo>
                <a:lnTo>
                  <a:pt x="491366" y="200660"/>
                </a:lnTo>
                <a:lnTo>
                  <a:pt x="524703" y="258445"/>
                </a:lnTo>
                <a:lnTo>
                  <a:pt x="535816" y="330200"/>
                </a:lnTo>
                <a:lnTo>
                  <a:pt x="535816" y="342900"/>
                </a:lnTo>
                <a:lnTo>
                  <a:pt x="700916" y="342900"/>
                </a:lnTo>
                <a:lnTo>
                  <a:pt x="700916" y="335281"/>
                </a:lnTo>
                <a:lnTo>
                  <a:pt x="697309" y="275489"/>
                </a:lnTo>
                <a:lnTo>
                  <a:pt x="686488" y="221081"/>
                </a:lnTo>
                <a:lnTo>
                  <a:pt x="668454" y="172059"/>
                </a:lnTo>
                <a:lnTo>
                  <a:pt x="655610" y="149860"/>
                </a:lnTo>
                <a:close/>
              </a:path>
              <a:path w="5467350" h="924560">
                <a:moveTo>
                  <a:pt x="1066110" y="259080"/>
                </a:moveTo>
                <a:lnTo>
                  <a:pt x="1020311" y="261461"/>
                </a:lnTo>
                <a:lnTo>
                  <a:pt x="976892" y="268605"/>
                </a:lnTo>
                <a:lnTo>
                  <a:pt x="935856" y="280511"/>
                </a:lnTo>
                <a:lnTo>
                  <a:pt x="897200" y="297181"/>
                </a:lnTo>
                <a:lnTo>
                  <a:pt x="861719" y="318374"/>
                </a:lnTo>
                <a:lnTo>
                  <a:pt x="830207" y="343853"/>
                </a:lnTo>
                <a:lnTo>
                  <a:pt x="802664" y="373619"/>
                </a:lnTo>
                <a:lnTo>
                  <a:pt x="779090" y="407671"/>
                </a:lnTo>
                <a:lnTo>
                  <a:pt x="760199" y="445691"/>
                </a:lnTo>
                <a:lnTo>
                  <a:pt x="746705" y="487363"/>
                </a:lnTo>
                <a:lnTo>
                  <a:pt x="738609" y="532686"/>
                </a:lnTo>
                <a:lnTo>
                  <a:pt x="735910" y="581660"/>
                </a:lnTo>
                <a:lnTo>
                  <a:pt x="735910" y="601981"/>
                </a:lnTo>
                <a:lnTo>
                  <a:pt x="738609" y="650955"/>
                </a:lnTo>
                <a:lnTo>
                  <a:pt x="746705" y="696278"/>
                </a:lnTo>
                <a:lnTo>
                  <a:pt x="760199" y="737950"/>
                </a:lnTo>
                <a:lnTo>
                  <a:pt x="779090" y="775970"/>
                </a:lnTo>
                <a:lnTo>
                  <a:pt x="802664" y="810022"/>
                </a:lnTo>
                <a:lnTo>
                  <a:pt x="830207" y="839788"/>
                </a:lnTo>
                <a:lnTo>
                  <a:pt x="861719" y="865267"/>
                </a:lnTo>
                <a:lnTo>
                  <a:pt x="897200" y="886461"/>
                </a:lnTo>
                <a:lnTo>
                  <a:pt x="935856" y="903130"/>
                </a:lnTo>
                <a:lnTo>
                  <a:pt x="976892" y="915036"/>
                </a:lnTo>
                <a:lnTo>
                  <a:pt x="1020311" y="922180"/>
                </a:lnTo>
                <a:lnTo>
                  <a:pt x="1066110" y="924561"/>
                </a:lnTo>
                <a:lnTo>
                  <a:pt x="1111909" y="922180"/>
                </a:lnTo>
                <a:lnTo>
                  <a:pt x="1155327" y="915036"/>
                </a:lnTo>
                <a:lnTo>
                  <a:pt x="1196362" y="903130"/>
                </a:lnTo>
                <a:lnTo>
                  <a:pt x="1235014" y="886461"/>
                </a:lnTo>
                <a:lnTo>
                  <a:pt x="1270499" y="865267"/>
                </a:lnTo>
                <a:lnTo>
                  <a:pt x="1302013" y="839788"/>
                </a:lnTo>
                <a:lnTo>
                  <a:pt x="1329554" y="810022"/>
                </a:lnTo>
                <a:lnTo>
                  <a:pt x="1348729" y="782320"/>
                </a:lnTo>
                <a:lnTo>
                  <a:pt x="1066110" y="782320"/>
                </a:lnTo>
                <a:lnTo>
                  <a:pt x="1030868" y="779383"/>
                </a:lnTo>
                <a:lnTo>
                  <a:pt x="969908" y="755888"/>
                </a:lnTo>
                <a:lnTo>
                  <a:pt x="923076" y="708660"/>
                </a:lnTo>
                <a:lnTo>
                  <a:pt x="898947" y="640080"/>
                </a:lnTo>
                <a:lnTo>
                  <a:pt x="895930" y="598170"/>
                </a:lnTo>
                <a:lnTo>
                  <a:pt x="895930" y="585470"/>
                </a:lnTo>
                <a:lnTo>
                  <a:pt x="898947" y="543639"/>
                </a:lnTo>
                <a:lnTo>
                  <a:pt x="923076" y="475695"/>
                </a:lnTo>
                <a:lnTo>
                  <a:pt x="969908" y="428466"/>
                </a:lnTo>
                <a:lnTo>
                  <a:pt x="1030868" y="404336"/>
                </a:lnTo>
                <a:lnTo>
                  <a:pt x="1066110" y="401320"/>
                </a:lnTo>
                <a:lnTo>
                  <a:pt x="1348728" y="401320"/>
                </a:lnTo>
                <a:lnTo>
                  <a:pt x="1329554" y="373619"/>
                </a:lnTo>
                <a:lnTo>
                  <a:pt x="1302013" y="343853"/>
                </a:lnTo>
                <a:lnTo>
                  <a:pt x="1270499" y="318374"/>
                </a:lnTo>
                <a:lnTo>
                  <a:pt x="1235014" y="297181"/>
                </a:lnTo>
                <a:lnTo>
                  <a:pt x="1196362" y="280511"/>
                </a:lnTo>
                <a:lnTo>
                  <a:pt x="1155327" y="268605"/>
                </a:lnTo>
                <a:lnTo>
                  <a:pt x="1111909" y="261461"/>
                </a:lnTo>
                <a:lnTo>
                  <a:pt x="1066110" y="259080"/>
                </a:lnTo>
                <a:close/>
              </a:path>
              <a:path w="5467350" h="924560">
                <a:moveTo>
                  <a:pt x="1348728" y="401320"/>
                </a:moveTo>
                <a:lnTo>
                  <a:pt x="1066110" y="401320"/>
                </a:lnTo>
                <a:lnTo>
                  <a:pt x="1101829" y="404336"/>
                </a:lnTo>
                <a:lnTo>
                  <a:pt x="1134055" y="413385"/>
                </a:lnTo>
                <a:lnTo>
                  <a:pt x="1188030" y="449581"/>
                </a:lnTo>
                <a:lnTo>
                  <a:pt x="1224223" y="507048"/>
                </a:lnTo>
                <a:lnTo>
                  <a:pt x="1236284" y="585470"/>
                </a:lnTo>
                <a:lnTo>
                  <a:pt x="1236284" y="598170"/>
                </a:lnTo>
                <a:lnTo>
                  <a:pt x="1233269" y="640080"/>
                </a:lnTo>
                <a:lnTo>
                  <a:pt x="1209144" y="708660"/>
                </a:lnTo>
                <a:lnTo>
                  <a:pt x="1162312" y="755888"/>
                </a:lnTo>
                <a:lnTo>
                  <a:pt x="1101352" y="779383"/>
                </a:lnTo>
                <a:lnTo>
                  <a:pt x="1066110" y="782320"/>
                </a:lnTo>
                <a:lnTo>
                  <a:pt x="1348729" y="782320"/>
                </a:lnTo>
                <a:lnTo>
                  <a:pt x="1372017" y="737950"/>
                </a:lnTo>
                <a:lnTo>
                  <a:pt x="1385511" y="696278"/>
                </a:lnTo>
                <a:lnTo>
                  <a:pt x="1393606" y="650955"/>
                </a:lnTo>
                <a:lnTo>
                  <a:pt x="1396304" y="601981"/>
                </a:lnTo>
                <a:lnTo>
                  <a:pt x="1396304" y="581660"/>
                </a:lnTo>
                <a:lnTo>
                  <a:pt x="1393606" y="532686"/>
                </a:lnTo>
                <a:lnTo>
                  <a:pt x="1385511" y="487363"/>
                </a:lnTo>
                <a:lnTo>
                  <a:pt x="1372017" y="445691"/>
                </a:lnTo>
                <a:lnTo>
                  <a:pt x="1353124" y="407671"/>
                </a:lnTo>
                <a:lnTo>
                  <a:pt x="1348728" y="401320"/>
                </a:lnTo>
                <a:close/>
              </a:path>
              <a:path w="5467350" h="924560">
                <a:moveTo>
                  <a:pt x="1721818" y="259080"/>
                </a:moveTo>
                <a:lnTo>
                  <a:pt x="1648475" y="268605"/>
                </a:lnTo>
                <a:lnTo>
                  <a:pt x="1580848" y="297181"/>
                </a:lnTo>
                <a:lnTo>
                  <a:pt x="1522429" y="342900"/>
                </a:lnTo>
                <a:lnTo>
                  <a:pt x="1497982" y="372428"/>
                </a:lnTo>
                <a:lnTo>
                  <a:pt x="1476708" y="406401"/>
                </a:lnTo>
                <a:lnTo>
                  <a:pt x="1459482" y="444500"/>
                </a:lnTo>
                <a:lnTo>
                  <a:pt x="1447179" y="486410"/>
                </a:lnTo>
                <a:lnTo>
                  <a:pt x="1439798" y="532130"/>
                </a:lnTo>
                <a:lnTo>
                  <a:pt x="1437338" y="581660"/>
                </a:lnTo>
                <a:lnTo>
                  <a:pt x="1437338" y="601981"/>
                </a:lnTo>
                <a:lnTo>
                  <a:pt x="1439798" y="651510"/>
                </a:lnTo>
                <a:lnTo>
                  <a:pt x="1447179" y="697230"/>
                </a:lnTo>
                <a:lnTo>
                  <a:pt x="1459482" y="739140"/>
                </a:lnTo>
                <a:lnTo>
                  <a:pt x="1476708" y="777240"/>
                </a:lnTo>
                <a:lnTo>
                  <a:pt x="1497982" y="811292"/>
                </a:lnTo>
                <a:lnTo>
                  <a:pt x="1522429" y="841058"/>
                </a:lnTo>
                <a:lnTo>
                  <a:pt x="1580848" y="887731"/>
                </a:lnTo>
                <a:lnTo>
                  <a:pt x="1649113" y="915353"/>
                </a:lnTo>
                <a:lnTo>
                  <a:pt x="1721818" y="924561"/>
                </a:lnTo>
                <a:lnTo>
                  <a:pt x="1762377" y="922735"/>
                </a:lnTo>
                <a:lnTo>
                  <a:pt x="1827785" y="908129"/>
                </a:lnTo>
                <a:lnTo>
                  <a:pt x="1873980" y="880348"/>
                </a:lnTo>
                <a:lnTo>
                  <a:pt x="1907636" y="847963"/>
                </a:lnTo>
                <a:lnTo>
                  <a:pt x="1919938" y="830580"/>
                </a:lnTo>
                <a:lnTo>
                  <a:pt x="2100278" y="830580"/>
                </a:lnTo>
                <a:lnTo>
                  <a:pt x="2100278" y="784860"/>
                </a:lnTo>
                <a:lnTo>
                  <a:pt x="1770078" y="784860"/>
                </a:lnTo>
                <a:lnTo>
                  <a:pt x="1734754" y="781923"/>
                </a:lnTo>
                <a:lnTo>
                  <a:pt x="1673160" y="758428"/>
                </a:lnTo>
                <a:lnTo>
                  <a:pt x="1625218" y="711041"/>
                </a:lnTo>
                <a:lnTo>
                  <a:pt x="1600453" y="641191"/>
                </a:lnTo>
                <a:lnTo>
                  <a:pt x="1597358" y="598170"/>
                </a:lnTo>
                <a:lnTo>
                  <a:pt x="1597358" y="585470"/>
                </a:lnTo>
                <a:lnTo>
                  <a:pt x="1600453" y="542528"/>
                </a:lnTo>
                <a:lnTo>
                  <a:pt x="1609740" y="505142"/>
                </a:lnTo>
                <a:lnTo>
                  <a:pt x="1646888" y="447041"/>
                </a:lnTo>
                <a:lnTo>
                  <a:pt x="1702449" y="410845"/>
                </a:lnTo>
                <a:lnTo>
                  <a:pt x="1770078" y="398781"/>
                </a:lnTo>
                <a:lnTo>
                  <a:pt x="2100278" y="398781"/>
                </a:lnTo>
                <a:lnTo>
                  <a:pt x="2100278" y="349251"/>
                </a:lnTo>
                <a:lnTo>
                  <a:pt x="1917398" y="349251"/>
                </a:lnTo>
                <a:lnTo>
                  <a:pt x="1910332" y="337979"/>
                </a:lnTo>
                <a:lnTo>
                  <a:pt x="1901840" y="327025"/>
                </a:lnTo>
                <a:lnTo>
                  <a:pt x="1867549" y="296386"/>
                </a:lnTo>
                <a:lnTo>
                  <a:pt x="1817068" y="273050"/>
                </a:lnTo>
                <a:lnTo>
                  <a:pt x="1774205" y="262572"/>
                </a:lnTo>
                <a:lnTo>
                  <a:pt x="1749202" y="259953"/>
                </a:lnTo>
                <a:lnTo>
                  <a:pt x="1721818" y="259080"/>
                </a:lnTo>
                <a:close/>
              </a:path>
              <a:path w="5467350" h="924560">
                <a:moveTo>
                  <a:pt x="2100278" y="830580"/>
                </a:moveTo>
                <a:lnTo>
                  <a:pt x="1942798" y="830580"/>
                </a:lnTo>
                <a:lnTo>
                  <a:pt x="1942798" y="906781"/>
                </a:lnTo>
                <a:lnTo>
                  <a:pt x="2100278" y="906781"/>
                </a:lnTo>
                <a:lnTo>
                  <a:pt x="2100278" y="830580"/>
                </a:lnTo>
                <a:close/>
              </a:path>
              <a:path w="5467350" h="924560">
                <a:moveTo>
                  <a:pt x="2100278" y="398781"/>
                </a:moveTo>
                <a:lnTo>
                  <a:pt x="1770078" y="398781"/>
                </a:lnTo>
                <a:lnTo>
                  <a:pt x="1805875" y="401797"/>
                </a:lnTo>
                <a:lnTo>
                  <a:pt x="1838340" y="410845"/>
                </a:lnTo>
                <a:lnTo>
                  <a:pt x="1893268" y="447041"/>
                </a:lnTo>
                <a:lnTo>
                  <a:pt x="1930415" y="505142"/>
                </a:lnTo>
                <a:lnTo>
                  <a:pt x="1939702" y="542528"/>
                </a:lnTo>
                <a:lnTo>
                  <a:pt x="1942798" y="585470"/>
                </a:lnTo>
                <a:lnTo>
                  <a:pt x="1942798" y="598170"/>
                </a:lnTo>
                <a:lnTo>
                  <a:pt x="1939702" y="641191"/>
                </a:lnTo>
                <a:lnTo>
                  <a:pt x="1930415" y="678815"/>
                </a:lnTo>
                <a:lnTo>
                  <a:pt x="1893268" y="737870"/>
                </a:lnTo>
                <a:lnTo>
                  <a:pt x="1837707" y="773113"/>
                </a:lnTo>
                <a:lnTo>
                  <a:pt x="1770078" y="784860"/>
                </a:lnTo>
                <a:lnTo>
                  <a:pt x="2100278" y="784860"/>
                </a:lnTo>
                <a:lnTo>
                  <a:pt x="2100278" y="398781"/>
                </a:lnTo>
                <a:close/>
              </a:path>
              <a:path w="5467350" h="924560">
                <a:moveTo>
                  <a:pt x="2100278" y="17780"/>
                </a:moveTo>
                <a:lnTo>
                  <a:pt x="1940258" y="17780"/>
                </a:lnTo>
                <a:lnTo>
                  <a:pt x="1940258" y="349251"/>
                </a:lnTo>
                <a:lnTo>
                  <a:pt x="2100278" y="349251"/>
                </a:lnTo>
                <a:lnTo>
                  <a:pt x="2100278" y="17780"/>
                </a:lnTo>
                <a:close/>
              </a:path>
              <a:path w="5467350" h="924560">
                <a:moveTo>
                  <a:pt x="2485964" y="259080"/>
                </a:moveTo>
                <a:lnTo>
                  <a:pt x="2440406" y="261620"/>
                </a:lnTo>
                <a:lnTo>
                  <a:pt x="2397704" y="269240"/>
                </a:lnTo>
                <a:lnTo>
                  <a:pt x="2357857" y="281940"/>
                </a:lnTo>
                <a:lnTo>
                  <a:pt x="2320864" y="299720"/>
                </a:lnTo>
                <a:lnTo>
                  <a:pt x="2287291" y="321548"/>
                </a:lnTo>
                <a:lnTo>
                  <a:pt x="2257685" y="347663"/>
                </a:lnTo>
                <a:lnTo>
                  <a:pt x="2232046" y="378064"/>
                </a:lnTo>
                <a:lnTo>
                  <a:pt x="2210374" y="412751"/>
                </a:lnTo>
                <a:lnTo>
                  <a:pt x="2193153" y="450612"/>
                </a:lnTo>
                <a:lnTo>
                  <a:pt x="2180850" y="491807"/>
                </a:lnTo>
                <a:lnTo>
                  <a:pt x="2173466" y="536337"/>
                </a:lnTo>
                <a:lnTo>
                  <a:pt x="2171004" y="584201"/>
                </a:lnTo>
                <a:lnTo>
                  <a:pt x="2171004" y="599440"/>
                </a:lnTo>
                <a:lnTo>
                  <a:pt x="2173466" y="647382"/>
                </a:lnTo>
                <a:lnTo>
                  <a:pt x="2180850" y="692150"/>
                </a:lnTo>
                <a:lnTo>
                  <a:pt x="2193153" y="733743"/>
                </a:lnTo>
                <a:lnTo>
                  <a:pt x="2210374" y="772160"/>
                </a:lnTo>
                <a:lnTo>
                  <a:pt x="2232603" y="806371"/>
                </a:lnTo>
                <a:lnTo>
                  <a:pt x="2258639" y="836613"/>
                </a:lnTo>
                <a:lnTo>
                  <a:pt x="2288482" y="862886"/>
                </a:lnTo>
                <a:lnTo>
                  <a:pt x="2322134" y="885191"/>
                </a:lnTo>
                <a:lnTo>
                  <a:pt x="2359679" y="902415"/>
                </a:lnTo>
                <a:lnTo>
                  <a:pt x="2399923" y="914718"/>
                </a:lnTo>
                <a:lnTo>
                  <a:pt x="2442865" y="922100"/>
                </a:lnTo>
                <a:lnTo>
                  <a:pt x="2488504" y="924561"/>
                </a:lnTo>
                <a:lnTo>
                  <a:pt x="2529783" y="922894"/>
                </a:lnTo>
                <a:lnTo>
                  <a:pt x="2600902" y="909559"/>
                </a:lnTo>
                <a:lnTo>
                  <a:pt x="2657260" y="883285"/>
                </a:lnTo>
                <a:lnTo>
                  <a:pt x="2701708" y="850265"/>
                </a:lnTo>
                <a:lnTo>
                  <a:pt x="2735758" y="812562"/>
                </a:lnTo>
                <a:lnTo>
                  <a:pt x="2756043" y="784860"/>
                </a:lnTo>
                <a:lnTo>
                  <a:pt x="2493584" y="784860"/>
                </a:lnTo>
                <a:lnTo>
                  <a:pt x="2461838" y="782320"/>
                </a:lnTo>
                <a:lnTo>
                  <a:pt x="2405955" y="762000"/>
                </a:lnTo>
                <a:lnTo>
                  <a:pt x="2361664" y="722392"/>
                </a:lnTo>
                <a:lnTo>
                  <a:pt x="2337536" y="669687"/>
                </a:lnTo>
                <a:lnTo>
                  <a:pt x="2333564" y="638810"/>
                </a:lnTo>
                <a:lnTo>
                  <a:pt x="2792034" y="638810"/>
                </a:lnTo>
                <a:lnTo>
                  <a:pt x="2792034" y="584201"/>
                </a:lnTo>
                <a:lnTo>
                  <a:pt x="2789653" y="537449"/>
                </a:lnTo>
                <a:lnTo>
                  <a:pt x="2786710" y="519431"/>
                </a:lnTo>
                <a:lnTo>
                  <a:pt x="2334834" y="519431"/>
                </a:lnTo>
                <a:lnTo>
                  <a:pt x="2341107" y="493475"/>
                </a:lnTo>
                <a:lnTo>
                  <a:pt x="2364600" y="449659"/>
                </a:lnTo>
                <a:lnTo>
                  <a:pt x="2402541" y="417354"/>
                </a:lnTo>
                <a:lnTo>
                  <a:pt x="2453976" y="400844"/>
                </a:lnTo>
                <a:lnTo>
                  <a:pt x="2484694" y="398781"/>
                </a:lnTo>
                <a:lnTo>
                  <a:pt x="2743983" y="398781"/>
                </a:lnTo>
                <a:lnTo>
                  <a:pt x="2732979" y="380524"/>
                </a:lnTo>
                <a:lnTo>
                  <a:pt x="2708214" y="349885"/>
                </a:lnTo>
                <a:lnTo>
                  <a:pt x="2679639" y="323374"/>
                </a:lnTo>
                <a:lnTo>
                  <a:pt x="2647254" y="300990"/>
                </a:lnTo>
                <a:lnTo>
                  <a:pt x="2611457" y="282654"/>
                </a:lnTo>
                <a:lnTo>
                  <a:pt x="2572643" y="269557"/>
                </a:lnTo>
                <a:lnTo>
                  <a:pt x="2530813" y="261699"/>
                </a:lnTo>
                <a:lnTo>
                  <a:pt x="2485964" y="259080"/>
                </a:lnTo>
                <a:close/>
              </a:path>
              <a:path w="5467350" h="924560">
                <a:moveTo>
                  <a:pt x="2640904" y="690880"/>
                </a:moveTo>
                <a:lnTo>
                  <a:pt x="2620589" y="724853"/>
                </a:lnTo>
                <a:lnTo>
                  <a:pt x="2592644" y="755650"/>
                </a:lnTo>
                <a:lnTo>
                  <a:pt x="2552010" y="777558"/>
                </a:lnTo>
                <a:lnTo>
                  <a:pt x="2493584" y="784860"/>
                </a:lnTo>
                <a:lnTo>
                  <a:pt x="2756043" y="784860"/>
                </a:lnTo>
                <a:lnTo>
                  <a:pt x="2761794" y="776367"/>
                </a:lnTo>
                <a:lnTo>
                  <a:pt x="2771714" y="759460"/>
                </a:lnTo>
                <a:lnTo>
                  <a:pt x="2640904" y="690880"/>
                </a:lnTo>
                <a:close/>
              </a:path>
              <a:path w="5467350" h="924560">
                <a:moveTo>
                  <a:pt x="2743983" y="398781"/>
                </a:moveTo>
                <a:lnTo>
                  <a:pt x="2484694" y="398781"/>
                </a:lnTo>
                <a:lnTo>
                  <a:pt x="2514303" y="400844"/>
                </a:lnTo>
                <a:lnTo>
                  <a:pt x="2540893" y="407035"/>
                </a:lnTo>
                <a:lnTo>
                  <a:pt x="2585024" y="431800"/>
                </a:lnTo>
                <a:lnTo>
                  <a:pt x="2615826" y="470218"/>
                </a:lnTo>
                <a:lnTo>
                  <a:pt x="2629474" y="519431"/>
                </a:lnTo>
                <a:lnTo>
                  <a:pt x="2786710" y="519431"/>
                </a:lnTo>
                <a:lnTo>
                  <a:pt x="2782509" y="493713"/>
                </a:lnTo>
                <a:lnTo>
                  <a:pt x="2770603" y="452993"/>
                </a:lnTo>
                <a:lnTo>
                  <a:pt x="2753934" y="415291"/>
                </a:lnTo>
                <a:lnTo>
                  <a:pt x="2743983" y="398781"/>
                </a:lnTo>
                <a:close/>
              </a:path>
              <a:path w="5467350" h="924560">
                <a:moveTo>
                  <a:pt x="3366150" y="408941"/>
                </a:moveTo>
                <a:lnTo>
                  <a:pt x="3206130" y="408941"/>
                </a:lnTo>
                <a:lnTo>
                  <a:pt x="3206179" y="765175"/>
                </a:lnTo>
                <a:lnTo>
                  <a:pt x="3215655" y="822960"/>
                </a:lnTo>
                <a:lnTo>
                  <a:pt x="3244230" y="868680"/>
                </a:lnTo>
                <a:lnTo>
                  <a:pt x="3289315" y="897256"/>
                </a:lnTo>
                <a:lnTo>
                  <a:pt x="3345830" y="906781"/>
                </a:lnTo>
                <a:lnTo>
                  <a:pt x="3523630" y="906781"/>
                </a:lnTo>
                <a:lnTo>
                  <a:pt x="3523630" y="774700"/>
                </a:lnTo>
                <a:lnTo>
                  <a:pt x="3401710" y="774700"/>
                </a:lnTo>
                <a:lnTo>
                  <a:pt x="3386151" y="772319"/>
                </a:lnTo>
                <a:lnTo>
                  <a:pt x="3375039" y="765175"/>
                </a:lnTo>
                <a:lnTo>
                  <a:pt x="3368372" y="753269"/>
                </a:lnTo>
                <a:lnTo>
                  <a:pt x="3366150" y="736600"/>
                </a:lnTo>
                <a:lnTo>
                  <a:pt x="3366150" y="408941"/>
                </a:lnTo>
                <a:close/>
              </a:path>
              <a:path w="5467350" h="924560">
                <a:moveTo>
                  <a:pt x="3538870" y="276860"/>
                </a:moveTo>
                <a:lnTo>
                  <a:pt x="3048650" y="276860"/>
                </a:lnTo>
                <a:lnTo>
                  <a:pt x="3048650" y="408941"/>
                </a:lnTo>
                <a:lnTo>
                  <a:pt x="3538870" y="408941"/>
                </a:lnTo>
                <a:lnTo>
                  <a:pt x="3538870" y="276860"/>
                </a:lnTo>
                <a:close/>
              </a:path>
              <a:path w="5467350" h="924560">
                <a:moveTo>
                  <a:pt x="3366150" y="81280"/>
                </a:moveTo>
                <a:lnTo>
                  <a:pt x="3206130" y="81280"/>
                </a:lnTo>
                <a:lnTo>
                  <a:pt x="3206130" y="276860"/>
                </a:lnTo>
                <a:lnTo>
                  <a:pt x="3366150" y="276860"/>
                </a:lnTo>
                <a:lnTo>
                  <a:pt x="3366150" y="81280"/>
                </a:lnTo>
                <a:close/>
              </a:path>
              <a:path w="5467350" h="924560">
                <a:moveTo>
                  <a:pt x="3767534" y="276860"/>
                </a:moveTo>
                <a:lnTo>
                  <a:pt x="3607514" y="276860"/>
                </a:lnTo>
                <a:lnTo>
                  <a:pt x="3607514" y="906781"/>
                </a:lnTo>
                <a:lnTo>
                  <a:pt x="3767534" y="906781"/>
                </a:lnTo>
                <a:lnTo>
                  <a:pt x="3767534" y="276860"/>
                </a:lnTo>
                <a:close/>
              </a:path>
              <a:path w="5467350" h="924560">
                <a:moveTo>
                  <a:pt x="3687524" y="0"/>
                </a:moveTo>
                <a:lnTo>
                  <a:pt x="3647522" y="6985"/>
                </a:lnTo>
                <a:lnTo>
                  <a:pt x="3613864" y="27940"/>
                </a:lnTo>
                <a:lnTo>
                  <a:pt x="3591958" y="60325"/>
                </a:lnTo>
                <a:lnTo>
                  <a:pt x="3584654" y="101600"/>
                </a:lnTo>
                <a:lnTo>
                  <a:pt x="3586480" y="123348"/>
                </a:lnTo>
                <a:lnTo>
                  <a:pt x="3601086" y="160179"/>
                </a:lnTo>
                <a:lnTo>
                  <a:pt x="3629899" y="187484"/>
                </a:lnTo>
                <a:lnTo>
                  <a:pt x="3666731" y="201454"/>
                </a:lnTo>
                <a:lnTo>
                  <a:pt x="3687524" y="203201"/>
                </a:lnTo>
                <a:lnTo>
                  <a:pt x="3708800" y="201454"/>
                </a:lnTo>
                <a:lnTo>
                  <a:pt x="3745629" y="187484"/>
                </a:lnTo>
                <a:lnTo>
                  <a:pt x="3773967" y="160179"/>
                </a:lnTo>
                <a:lnTo>
                  <a:pt x="3788569" y="123348"/>
                </a:lnTo>
                <a:lnTo>
                  <a:pt x="3790394" y="101600"/>
                </a:lnTo>
                <a:lnTo>
                  <a:pt x="3788569" y="79851"/>
                </a:lnTo>
                <a:lnTo>
                  <a:pt x="3773967" y="43021"/>
                </a:lnTo>
                <a:lnTo>
                  <a:pt x="3745629" y="15716"/>
                </a:lnTo>
                <a:lnTo>
                  <a:pt x="3708800" y="1746"/>
                </a:lnTo>
                <a:lnTo>
                  <a:pt x="3687524" y="0"/>
                </a:lnTo>
                <a:close/>
              </a:path>
              <a:path w="5467350" h="924560">
                <a:moveTo>
                  <a:pt x="4026144" y="276860"/>
                </a:moveTo>
                <a:lnTo>
                  <a:pt x="3868664" y="276860"/>
                </a:lnTo>
                <a:lnTo>
                  <a:pt x="3868664" y="906781"/>
                </a:lnTo>
                <a:lnTo>
                  <a:pt x="4028684" y="906781"/>
                </a:lnTo>
                <a:lnTo>
                  <a:pt x="4028684" y="534670"/>
                </a:lnTo>
                <a:lnTo>
                  <a:pt x="4030510" y="504190"/>
                </a:lnTo>
                <a:lnTo>
                  <a:pt x="4045116" y="454660"/>
                </a:lnTo>
                <a:lnTo>
                  <a:pt x="4074641" y="420052"/>
                </a:lnTo>
                <a:lnTo>
                  <a:pt x="4117185" y="402272"/>
                </a:lnTo>
                <a:lnTo>
                  <a:pt x="4142984" y="400050"/>
                </a:lnTo>
                <a:lnTo>
                  <a:pt x="4766112" y="400050"/>
                </a:lnTo>
                <a:lnTo>
                  <a:pt x="4764091" y="393462"/>
                </a:lnTo>
                <a:lnTo>
                  <a:pt x="4751314" y="367031"/>
                </a:lnTo>
                <a:lnTo>
                  <a:pt x="4747236" y="360681"/>
                </a:lnTo>
                <a:lnTo>
                  <a:pt x="4374124" y="360681"/>
                </a:lnTo>
                <a:lnTo>
                  <a:pt x="4364956" y="345440"/>
                </a:lnTo>
                <a:lnTo>
                  <a:pt x="4026144" y="345440"/>
                </a:lnTo>
                <a:lnTo>
                  <a:pt x="4026144" y="276860"/>
                </a:lnTo>
                <a:close/>
              </a:path>
              <a:path w="5467350" h="924560">
                <a:moveTo>
                  <a:pt x="4518904" y="400050"/>
                </a:moveTo>
                <a:lnTo>
                  <a:pt x="4142984" y="400050"/>
                </a:lnTo>
                <a:lnTo>
                  <a:pt x="4165763" y="401717"/>
                </a:lnTo>
                <a:lnTo>
                  <a:pt x="4185845" y="406717"/>
                </a:lnTo>
                <a:lnTo>
                  <a:pt x="4229582" y="441087"/>
                </a:lnTo>
                <a:lnTo>
                  <a:pt x="4242917" y="479822"/>
                </a:lnTo>
                <a:lnTo>
                  <a:pt x="4244584" y="504190"/>
                </a:lnTo>
                <a:lnTo>
                  <a:pt x="4244584" y="906781"/>
                </a:lnTo>
                <a:lnTo>
                  <a:pt x="4404604" y="906781"/>
                </a:lnTo>
                <a:lnTo>
                  <a:pt x="4404604" y="534670"/>
                </a:lnTo>
                <a:lnTo>
                  <a:pt x="4406430" y="504190"/>
                </a:lnTo>
                <a:lnTo>
                  <a:pt x="4421036" y="454660"/>
                </a:lnTo>
                <a:lnTo>
                  <a:pt x="4450561" y="420052"/>
                </a:lnTo>
                <a:lnTo>
                  <a:pt x="4493105" y="402272"/>
                </a:lnTo>
                <a:lnTo>
                  <a:pt x="4518904" y="400050"/>
                </a:lnTo>
                <a:close/>
              </a:path>
              <a:path w="5467350" h="924560">
                <a:moveTo>
                  <a:pt x="4766112" y="400050"/>
                </a:moveTo>
                <a:lnTo>
                  <a:pt x="4518904" y="400050"/>
                </a:lnTo>
                <a:lnTo>
                  <a:pt x="4541683" y="401717"/>
                </a:lnTo>
                <a:lnTo>
                  <a:pt x="4561765" y="406717"/>
                </a:lnTo>
                <a:lnTo>
                  <a:pt x="4605502" y="441087"/>
                </a:lnTo>
                <a:lnTo>
                  <a:pt x="4618837" y="479822"/>
                </a:lnTo>
                <a:lnTo>
                  <a:pt x="4620504" y="504190"/>
                </a:lnTo>
                <a:lnTo>
                  <a:pt x="4620504" y="906781"/>
                </a:lnTo>
                <a:lnTo>
                  <a:pt x="4780524" y="906781"/>
                </a:lnTo>
                <a:lnTo>
                  <a:pt x="4780524" y="492760"/>
                </a:lnTo>
                <a:lnTo>
                  <a:pt x="4778698" y="456326"/>
                </a:lnTo>
                <a:lnTo>
                  <a:pt x="4773220" y="423227"/>
                </a:lnTo>
                <a:lnTo>
                  <a:pt x="4766112" y="400050"/>
                </a:lnTo>
                <a:close/>
              </a:path>
              <a:path w="5467350" h="924560">
                <a:moveTo>
                  <a:pt x="4569704" y="266700"/>
                </a:moveTo>
                <a:lnTo>
                  <a:pt x="4505570" y="273367"/>
                </a:lnTo>
                <a:lnTo>
                  <a:pt x="4457944" y="293371"/>
                </a:lnTo>
                <a:lnTo>
                  <a:pt x="4423016" y="323532"/>
                </a:lnTo>
                <a:lnTo>
                  <a:pt x="4396984" y="360681"/>
                </a:lnTo>
                <a:lnTo>
                  <a:pt x="4747236" y="360681"/>
                </a:lnTo>
                <a:lnTo>
                  <a:pt x="4718291" y="322898"/>
                </a:lnTo>
                <a:lnTo>
                  <a:pt x="4675114" y="292100"/>
                </a:lnTo>
                <a:lnTo>
                  <a:pt x="4625266" y="273050"/>
                </a:lnTo>
                <a:lnTo>
                  <a:pt x="4569704" y="266700"/>
                </a:lnTo>
                <a:close/>
              </a:path>
              <a:path w="5467350" h="924560">
                <a:moveTo>
                  <a:pt x="4203944" y="266700"/>
                </a:moveTo>
                <a:lnTo>
                  <a:pt x="4147745" y="272732"/>
                </a:lnTo>
                <a:lnTo>
                  <a:pt x="4103614" y="290831"/>
                </a:lnTo>
                <a:lnTo>
                  <a:pt x="4070913" y="315913"/>
                </a:lnTo>
                <a:lnTo>
                  <a:pt x="4049004" y="345440"/>
                </a:lnTo>
                <a:lnTo>
                  <a:pt x="4364956" y="345440"/>
                </a:lnTo>
                <a:lnTo>
                  <a:pt x="4331022" y="307102"/>
                </a:lnTo>
                <a:lnTo>
                  <a:pt x="4289908" y="281702"/>
                </a:lnTo>
                <a:lnTo>
                  <a:pt x="4235931" y="268366"/>
                </a:lnTo>
                <a:lnTo>
                  <a:pt x="4203944" y="266700"/>
                </a:lnTo>
                <a:close/>
              </a:path>
              <a:path w="5467350" h="924560">
                <a:moveTo>
                  <a:pt x="5160902" y="259080"/>
                </a:moveTo>
                <a:lnTo>
                  <a:pt x="5115343" y="261620"/>
                </a:lnTo>
                <a:lnTo>
                  <a:pt x="5072641" y="269240"/>
                </a:lnTo>
                <a:lnTo>
                  <a:pt x="5032795" y="281940"/>
                </a:lnTo>
                <a:lnTo>
                  <a:pt x="4995802" y="299720"/>
                </a:lnTo>
                <a:lnTo>
                  <a:pt x="4962228" y="321548"/>
                </a:lnTo>
                <a:lnTo>
                  <a:pt x="4932622" y="347663"/>
                </a:lnTo>
                <a:lnTo>
                  <a:pt x="4906983" y="378064"/>
                </a:lnTo>
                <a:lnTo>
                  <a:pt x="4885312" y="412751"/>
                </a:lnTo>
                <a:lnTo>
                  <a:pt x="4868091" y="450612"/>
                </a:lnTo>
                <a:lnTo>
                  <a:pt x="4855787" y="491807"/>
                </a:lnTo>
                <a:lnTo>
                  <a:pt x="4848403" y="536337"/>
                </a:lnTo>
                <a:lnTo>
                  <a:pt x="4845942" y="584201"/>
                </a:lnTo>
                <a:lnTo>
                  <a:pt x="4845942" y="599440"/>
                </a:lnTo>
                <a:lnTo>
                  <a:pt x="4848403" y="647382"/>
                </a:lnTo>
                <a:lnTo>
                  <a:pt x="4855787" y="692150"/>
                </a:lnTo>
                <a:lnTo>
                  <a:pt x="4868091" y="733743"/>
                </a:lnTo>
                <a:lnTo>
                  <a:pt x="4885312" y="772160"/>
                </a:lnTo>
                <a:lnTo>
                  <a:pt x="4907541" y="806371"/>
                </a:lnTo>
                <a:lnTo>
                  <a:pt x="4933576" y="836613"/>
                </a:lnTo>
                <a:lnTo>
                  <a:pt x="4963420" y="862886"/>
                </a:lnTo>
                <a:lnTo>
                  <a:pt x="4997072" y="885191"/>
                </a:lnTo>
                <a:lnTo>
                  <a:pt x="5034617" y="902415"/>
                </a:lnTo>
                <a:lnTo>
                  <a:pt x="5074861" y="914718"/>
                </a:lnTo>
                <a:lnTo>
                  <a:pt x="5117803" y="922100"/>
                </a:lnTo>
                <a:lnTo>
                  <a:pt x="5163442" y="924561"/>
                </a:lnTo>
                <a:lnTo>
                  <a:pt x="5204721" y="922894"/>
                </a:lnTo>
                <a:lnTo>
                  <a:pt x="5275840" y="909559"/>
                </a:lnTo>
                <a:lnTo>
                  <a:pt x="5332197" y="883285"/>
                </a:lnTo>
                <a:lnTo>
                  <a:pt x="5376646" y="850265"/>
                </a:lnTo>
                <a:lnTo>
                  <a:pt x="5410695" y="812562"/>
                </a:lnTo>
                <a:lnTo>
                  <a:pt x="5430980" y="784860"/>
                </a:lnTo>
                <a:lnTo>
                  <a:pt x="5168522" y="784860"/>
                </a:lnTo>
                <a:lnTo>
                  <a:pt x="5136775" y="782320"/>
                </a:lnTo>
                <a:lnTo>
                  <a:pt x="5080893" y="762000"/>
                </a:lnTo>
                <a:lnTo>
                  <a:pt x="5036602" y="722392"/>
                </a:lnTo>
                <a:lnTo>
                  <a:pt x="5012474" y="669687"/>
                </a:lnTo>
                <a:lnTo>
                  <a:pt x="5008502" y="638810"/>
                </a:lnTo>
                <a:lnTo>
                  <a:pt x="5466972" y="638810"/>
                </a:lnTo>
                <a:lnTo>
                  <a:pt x="5466972" y="584201"/>
                </a:lnTo>
                <a:lnTo>
                  <a:pt x="5464590" y="537449"/>
                </a:lnTo>
                <a:lnTo>
                  <a:pt x="5461647" y="519431"/>
                </a:lnTo>
                <a:lnTo>
                  <a:pt x="5009772" y="519431"/>
                </a:lnTo>
                <a:lnTo>
                  <a:pt x="5016044" y="493475"/>
                </a:lnTo>
                <a:lnTo>
                  <a:pt x="5039538" y="449659"/>
                </a:lnTo>
                <a:lnTo>
                  <a:pt x="5077478" y="417354"/>
                </a:lnTo>
                <a:lnTo>
                  <a:pt x="5128913" y="400844"/>
                </a:lnTo>
                <a:lnTo>
                  <a:pt x="5159632" y="398781"/>
                </a:lnTo>
                <a:lnTo>
                  <a:pt x="5418920" y="398781"/>
                </a:lnTo>
                <a:lnTo>
                  <a:pt x="5407917" y="380524"/>
                </a:lnTo>
                <a:lnTo>
                  <a:pt x="5383152" y="349885"/>
                </a:lnTo>
                <a:lnTo>
                  <a:pt x="5354577" y="323374"/>
                </a:lnTo>
                <a:lnTo>
                  <a:pt x="5322192" y="300990"/>
                </a:lnTo>
                <a:lnTo>
                  <a:pt x="5286394" y="282654"/>
                </a:lnTo>
                <a:lnTo>
                  <a:pt x="5247581" y="269557"/>
                </a:lnTo>
                <a:lnTo>
                  <a:pt x="5205750" y="261699"/>
                </a:lnTo>
                <a:lnTo>
                  <a:pt x="5160902" y="259080"/>
                </a:lnTo>
                <a:close/>
              </a:path>
              <a:path w="5467350" h="924560">
                <a:moveTo>
                  <a:pt x="5315842" y="690880"/>
                </a:moveTo>
                <a:lnTo>
                  <a:pt x="5295526" y="724853"/>
                </a:lnTo>
                <a:lnTo>
                  <a:pt x="5267582" y="755650"/>
                </a:lnTo>
                <a:lnTo>
                  <a:pt x="5226948" y="777558"/>
                </a:lnTo>
                <a:lnTo>
                  <a:pt x="5168522" y="784860"/>
                </a:lnTo>
                <a:lnTo>
                  <a:pt x="5430980" y="784860"/>
                </a:lnTo>
                <a:lnTo>
                  <a:pt x="5436732" y="776367"/>
                </a:lnTo>
                <a:lnTo>
                  <a:pt x="5446652" y="759460"/>
                </a:lnTo>
                <a:lnTo>
                  <a:pt x="5315842" y="690880"/>
                </a:lnTo>
                <a:close/>
              </a:path>
              <a:path w="5467350" h="924560">
                <a:moveTo>
                  <a:pt x="5418920" y="398781"/>
                </a:moveTo>
                <a:lnTo>
                  <a:pt x="5159632" y="398781"/>
                </a:lnTo>
                <a:lnTo>
                  <a:pt x="5189240" y="400844"/>
                </a:lnTo>
                <a:lnTo>
                  <a:pt x="5215831" y="407035"/>
                </a:lnTo>
                <a:lnTo>
                  <a:pt x="5259962" y="431800"/>
                </a:lnTo>
                <a:lnTo>
                  <a:pt x="5290764" y="470218"/>
                </a:lnTo>
                <a:lnTo>
                  <a:pt x="5304412" y="519431"/>
                </a:lnTo>
                <a:lnTo>
                  <a:pt x="5461647" y="519431"/>
                </a:lnTo>
                <a:lnTo>
                  <a:pt x="5457447" y="493713"/>
                </a:lnTo>
                <a:lnTo>
                  <a:pt x="5445540" y="452993"/>
                </a:lnTo>
                <a:lnTo>
                  <a:pt x="5428872" y="415291"/>
                </a:lnTo>
                <a:lnTo>
                  <a:pt x="5418920" y="3987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36900" y="2057400"/>
            <a:ext cx="10922000" cy="6732000"/>
          </a:xfrm>
          <a:prstGeom prst="rect">
            <a:avLst/>
          </a:prstGeom>
          <a:blipFill>
            <a:blip r:embed="rId2" cstate="print"/>
            <a:stretch>
              <a:fillRect t="-37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6423" y="934718"/>
            <a:ext cx="5467350" cy="924560"/>
          </a:xfrm>
          <a:custGeom>
            <a:avLst/>
            <a:gdLst/>
            <a:ahLst/>
            <a:cxnLst/>
            <a:rect l="l" t="t" r="r" b="b"/>
            <a:pathLst>
              <a:path w="5467350" h="924560">
                <a:moveTo>
                  <a:pt x="358016" y="0"/>
                </a:moveTo>
                <a:lnTo>
                  <a:pt x="304887" y="2575"/>
                </a:lnTo>
                <a:lnTo>
                  <a:pt x="255569" y="10301"/>
                </a:lnTo>
                <a:lnTo>
                  <a:pt x="210061" y="23177"/>
                </a:lnTo>
                <a:lnTo>
                  <a:pt x="168362" y="41204"/>
                </a:lnTo>
                <a:lnTo>
                  <a:pt x="130474" y="64382"/>
                </a:lnTo>
                <a:lnTo>
                  <a:pt x="96396" y="92710"/>
                </a:lnTo>
                <a:lnTo>
                  <a:pt x="66903" y="125412"/>
                </a:lnTo>
                <a:lnTo>
                  <a:pt x="42773" y="162560"/>
                </a:lnTo>
                <a:lnTo>
                  <a:pt x="24006" y="204152"/>
                </a:lnTo>
                <a:lnTo>
                  <a:pt x="10600" y="250190"/>
                </a:lnTo>
                <a:lnTo>
                  <a:pt x="2557" y="300673"/>
                </a:lnTo>
                <a:lnTo>
                  <a:pt x="0" y="353060"/>
                </a:lnTo>
                <a:lnTo>
                  <a:pt x="0" y="571501"/>
                </a:lnTo>
                <a:lnTo>
                  <a:pt x="2557" y="623923"/>
                </a:lnTo>
                <a:lnTo>
                  <a:pt x="10600" y="674511"/>
                </a:lnTo>
                <a:lnTo>
                  <a:pt x="24006" y="720725"/>
                </a:lnTo>
                <a:lnTo>
                  <a:pt x="42773" y="762565"/>
                </a:lnTo>
                <a:lnTo>
                  <a:pt x="66903" y="800030"/>
                </a:lnTo>
                <a:lnTo>
                  <a:pt x="96396" y="833120"/>
                </a:lnTo>
                <a:lnTo>
                  <a:pt x="130474" y="861060"/>
                </a:lnTo>
                <a:lnTo>
                  <a:pt x="168362" y="883921"/>
                </a:lnTo>
                <a:lnTo>
                  <a:pt x="210061" y="901701"/>
                </a:lnTo>
                <a:lnTo>
                  <a:pt x="255569" y="914401"/>
                </a:lnTo>
                <a:lnTo>
                  <a:pt x="304887" y="922021"/>
                </a:lnTo>
                <a:lnTo>
                  <a:pt x="358016" y="924561"/>
                </a:lnTo>
                <a:lnTo>
                  <a:pt x="410544" y="922091"/>
                </a:lnTo>
                <a:lnTo>
                  <a:pt x="458910" y="914683"/>
                </a:lnTo>
                <a:lnTo>
                  <a:pt x="503113" y="902335"/>
                </a:lnTo>
                <a:lnTo>
                  <a:pt x="543153" y="885049"/>
                </a:lnTo>
                <a:lnTo>
                  <a:pt x="579031" y="862824"/>
                </a:lnTo>
                <a:lnTo>
                  <a:pt x="610746" y="835660"/>
                </a:lnTo>
                <a:lnTo>
                  <a:pt x="643207" y="796951"/>
                </a:lnTo>
                <a:lnTo>
                  <a:pt x="655976" y="774700"/>
                </a:lnTo>
                <a:lnTo>
                  <a:pt x="358016" y="774700"/>
                </a:lnTo>
                <a:lnTo>
                  <a:pt x="315947" y="771287"/>
                </a:lnTo>
                <a:lnTo>
                  <a:pt x="278641" y="761048"/>
                </a:lnTo>
                <a:lnTo>
                  <a:pt x="218316" y="720090"/>
                </a:lnTo>
                <a:lnTo>
                  <a:pt x="180215" y="655003"/>
                </a:lnTo>
                <a:lnTo>
                  <a:pt x="170691" y="615554"/>
                </a:lnTo>
                <a:lnTo>
                  <a:pt x="167516" y="571501"/>
                </a:lnTo>
                <a:lnTo>
                  <a:pt x="167516" y="353060"/>
                </a:lnTo>
                <a:lnTo>
                  <a:pt x="170691" y="308530"/>
                </a:lnTo>
                <a:lnTo>
                  <a:pt x="180215" y="268922"/>
                </a:lnTo>
                <a:lnTo>
                  <a:pt x="196090" y="234235"/>
                </a:lnTo>
                <a:lnTo>
                  <a:pt x="246097" y="180578"/>
                </a:lnTo>
                <a:lnTo>
                  <a:pt x="315947" y="153273"/>
                </a:lnTo>
                <a:lnTo>
                  <a:pt x="358016" y="149860"/>
                </a:lnTo>
                <a:lnTo>
                  <a:pt x="655610" y="149860"/>
                </a:lnTo>
                <a:lnTo>
                  <a:pt x="643207" y="128422"/>
                </a:lnTo>
                <a:lnTo>
                  <a:pt x="610746" y="90170"/>
                </a:lnTo>
                <a:lnTo>
                  <a:pt x="579031" y="62618"/>
                </a:lnTo>
                <a:lnTo>
                  <a:pt x="543153" y="40075"/>
                </a:lnTo>
                <a:lnTo>
                  <a:pt x="503113" y="22542"/>
                </a:lnTo>
                <a:lnTo>
                  <a:pt x="458910" y="10018"/>
                </a:lnTo>
                <a:lnTo>
                  <a:pt x="410544" y="2504"/>
                </a:lnTo>
                <a:lnTo>
                  <a:pt x="358016" y="0"/>
                </a:lnTo>
                <a:close/>
              </a:path>
              <a:path w="5467350" h="924560">
                <a:moveTo>
                  <a:pt x="700916" y="571501"/>
                </a:moveTo>
                <a:lnTo>
                  <a:pt x="535816" y="571501"/>
                </a:lnTo>
                <a:lnTo>
                  <a:pt x="535816" y="594360"/>
                </a:lnTo>
                <a:lnTo>
                  <a:pt x="533037" y="631507"/>
                </a:lnTo>
                <a:lnTo>
                  <a:pt x="510812" y="696278"/>
                </a:lnTo>
                <a:lnTo>
                  <a:pt x="466838" y="746125"/>
                </a:lnTo>
                <a:lnTo>
                  <a:pt x="400163" y="771525"/>
                </a:lnTo>
                <a:lnTo>
                  <a:pt x="358016" y="774700"/>
                </a:lnTo>
                <a:lnTo>
                  <a:pt x="655976" y="774700"/>
                </a:lnTo>
                <a:lnTo>
                  <a:pt x="668454" y="752958"/>
                </a:lnTo>
                <a:lnTo>
                  <a:pt x="686488" y="703682"/>
                </a:lnTo>
                <a:lnTo>
                  <a:pt x="697309" y="649123"/>
                </a:lnTo>
                <a:lnTo>
                  <a:pt x="700916" y="589281"/>
                </a:lnTo>
                <a:lnTo>
                  <a:pt x="700916" y="571501"/>
                </a:lnTo>
                <a:close/>
              </a:path>
              <a:path w="5467350" h="924560">
                <a:moveTo>
                  <a:pt x="655610" y="149860"/>
                </a:moveTo>
                <a:lnTo>
                  <a:pt x="358016" y="149860"/>
                </a:lnTo>
                <a:lnTo>
                  <a:pt x="400163" y="153035"/>
                </a:lnTo>
                <a:lnTo>
                  <a:pt x="436438" y="162560"/>
                </a:lnTo>
                <a:lnTo>
                  <a:pt x="491366" y="200660"/>
                </a:lnTo>
                <a:lnTo>
                  <a:pt x="524703" y="258445"/>
                </a:lnTo>
                <a:lnTo>
                  <a:pt x="535816" y="330200"/>
                </a:lnTo>
                <a:lnTo>
                  <a:pt x="535816" y="342900"/>
                </a:lnTo>
                <a:lnTo>
                  <a:pt x="700916" y="342900"/>
                </a:lnTo>
                <a:lnTo>
                  <a:pt x="700916" y="335281"/>
                </a:lnTo>
                <a:lnTo>
                  <a:pt x="697309" y="275489"/>
                </a:lnTo>
                <a:lnTo>
                  <a:pt x="686488" y="221081"/>
                </a:lnTo>
                <a:lnTo>
                  <a:pt x="668454" y="172059"/>
                </a:lnTo>
                <a:lnTo>
                  <a:pt x="655610" y="149860"/>
                </a:lnTo>
                <a:close/>
              </a:path>
              <a:path w="5467350" h="924560">
                <a:moveTo>
                  <a:pt x="1066110" y="259080"/>
                </a:moveTo>
                <a:lnTo>
                  <a:pt x="1020311" y="261461"/>
                </a:lnTo>
                <a:lnTo>
                  <a:pt x="976892" y="268605"/>
                </a:lnTo>
                <a:lnTo>
                  <a:pt x="935856" y="280511"/>
                </a:lnTo>
                <a:lnTo>
                  <a:pt x="897200" y="297181"/>
                </a:lnTo>
                <a:lnTo>
                  <a:pt x="861719" y="318374"/>
                </a:lnTo>
                <a:lnTo>
                  <a:pt x="830207" y="343853"/>
                </a:lnTo>
                <a:lnTo>
                  <a:pt x="802664" y="373619"/>
                </a:lnTo>
                <a:lnTo>
                  <a:pt x="779090" y="407671"/>
                </a:lnTo>
                <a:lnTo>
                  <a:pt x="760199" y="445691"/>
                </a:lnTo>
                <a:lnTo>
                  <a:pt x="746705" y="487363"/>
                </a:lnTo>
                <a:lnTo>
                  <a:pt x="738609" y="532686"/>
                </a:lnTo>
                <a:lnTo>
                  <a:pt x="735910" y="581660"/>
                </a:lnTo>
                <a:lnTo>
                  <a:pt x="735910" y="601981"/>
                </a:lnTo>
                <a:lnTo>
                  <a:pt x="738609" y="650955"/>
                </a:lnTo>
                <a:lnTo>
                  <a:pt x="746705" y="696278"/>
                </a:lnTo>
                <a:lnTo>
                  <a:pt x="760199" y="737950"/>
                </a:lnTo>
                <a:lnTo>
                  <a:pt x="779090" y="775970"/>
                </a:lnTo>
                <a:lnTo>
                  <a:pt x="802664" y="810022"/>
                </a:lnTo>
                <a:lnTo>
                  <a:pt x="830207" y="839788"/>
                </a:lnTo>
                <a:lnTo>
                  <a:pt x="861719" y="865267"/>
                </a:lnTo>
                <a:lnTo>
                  <a:pt x="897200" y="886461"/>
                </a:lnTo>
                <a:lnTo>
                  <a:pt x="935856" y="903130"/>
                </a:lnTo>
                <a:lnTo>
                  <a:pt x="976892" y="915036"/>
                </a:lnTo>
                <a:lnTo>
                  <a:pt x="1020311" y="922180"/>
                </a:lnTo>
                <a:lnTo>
                  <a:pt x="1066110" y="924561"/>
                </a:lnTo>
                <a:lnTo>
                  <a:pt x="1111909" y="922180"/>
                </a:lnTo>
                <a:lnTo>
                  <a:pt x="1155327" y="915036"/>
                </a:lnTo>
                <a:lnTo>
                  <a:pt x="1196362" y="903130"/>
                </a:lnTo>
                <a:lnTo>
                  <a:pt x="1235014" y="886461"/>
                </a:lnTo>
                <a:lnTo>
                  <a:pt x="1270499" y="865267"/>
                </a:lnTo>
                <a:lnTo>
                  <a:pt x="1302013" y="839788"/>
                </a:lnTo>
                <a:lnTo>
                  <a:pt x="1329554" y="810022"/>
                </a:lnTo>
                <a:lnTo>
                  <a:pt x="1348729" y="782320"/>
                </a:lnTo>
                <a:lnTo>
                  <a:pt x="1066110" y="782320"/>
                </a:lnTo>
                <a:lnTo>
                  <a:pt x="1030868" y="779383"/>
                </a:lnTo>
                <a:lnTo>
                  <a:pt x="969908" y="755888"/>
                </a:lnTo>
                <a:lnTo>
                  <a:pt x="923076" y="708660"/>
                </a:lnTo>
                <a:lnTo>
                  <a:pt x="898947" y="640080"/>
                </a:lnTo>
                <a:lnTo>
                  <a:pt x="895930" y="598170"/>
                </a:lnTo>
                <a:lnTo>
                  <a:pt x="895930" y="585470"/>
                </a:lnTo>
                <a:lnTo>
                  <a:pt x="898947" y="543639"/>
                </a:lnTo>
                <a:lnTo>
                  <a:pt x="923076" y="475695"/>
                </a:lnTo>
                <a:lnTo>
                  <a:pt x="969908" y="428466"/>
                </a:lnTo>
                <a:lnTo>
                  <a:pt x="1030868" y="404336"/>
                </a:lnTo>
                <a:lnTo>
                  <a:pt x="1066110" y="401320"/>
                </a:lnTo>
                <a:lnTo>
                  <a:pt x="1348728" y="401320"/>
                </a:lnTo>
                <a:lnTo>
                  <a:pt x="1329554" y="373619"/>
                </a:lnTo>
                <a:lnTo>
                  <a:pt x="1302013" y="343853"/>
                </a:lnTo>
                <a:lnTo>
                  <a:pt x="1270499" y="318374"/>
                </a:lnTo>
                <a:lnTo>
                  <a:pt x="1235014" y="297181"/>
                </a:lnTo>
                <a:lnTo>
                  <a:pt x="1196362" y="280511"/>
                </a:lnTo>
                <a:lnTo>
                  <a:pt x="1155327" y="268605"/>
                </a:lnTo>
                <a:lnTo>
                  <a:pt x="1111909" y="261461"/>
                </a:lnTo>
                <a:lnTo>
                  <a:pt x="1066110" y="259080"/>
                </a:lnTo>
                <a:close/>
              </a:path>
              <a:path w="5467350" h="924560">
                <a:moveTo>
                  <a:pt x="1348728" y="401320"/>
                </a:moveTo>
                <a:lnTo>
                  <a:pt x="1066110" y="401320"/>
                </a:lnTo>
                <a:lnTo>
                  <a:pt x="1101829" y="404336"/>
                </a:lnTo>
                <a:lnTo>
                  <a:pt x="1134055" y="413385"/>
                </a:lnTo>
                <a:lnTo>
                  <a:pt x="1188030" y="449581"/>
                </a:lnTo>
                <a:lnTo>
                  <a:pt x="1224223" y="507048"/>
                </a:lnTo>
                <a:lnTo>
                  <a:pt x="1236284" y="585470"/>
                </a:lnTo>
                <a:lnTo>
                  <a:pt x="1236284" y="598170"/>
                </a:lnTo>
                <a:lnTo>
                  <a:pt x="1233269" y="640080"/>
                </a:lnTo>
                <a:lnTo>
                  <a:pt x="1209144" y="708660"/>
                </a:lnTo>
                <a:lnTo>
                  <a:pt x="1162312" y="755888"/>
                </a:lnTo>
                <a:lnTo>
                  <a:pt x="1101352" y="779383"/>
                </a:lnTo>
                <a:lnTo>
                  <a:pt x="1066110" y="782320"/>
                </a:lnTo>
                <a:lnTo>
                  <a:pt x="1348729" y="782320"/>
                </a:lnTo>
                <a:lnTo>
                  <a:pt x="1372017" y="737950"/>
                </a:lnTo>
                <a:lnTo>
                  <a:pt x="1385511" y="696278"/>
                </a:lnTo>
                <a:lnTo>
                  <a:pt x="1393606" y="650955"/>
                </a:lnTo>
                <a:lnTo>
                  <a:pt x="1396304" y="601981"/>
                </a:lnTo>
                <a:lnTo>
                  <a:pt x="1396304" y="581660"/>
                </a:lnTo>
                <a:lnTo>
                  <a:pt x="1393606" y="532686"/>
                </a:lnTo>
                <a:lnTo>
                  <a:pt x="1385511" y="487363"/>
                </a:lnTo>
                <a:lnTo>
                  <a:pt x="1372017" y="445691"/>
                </a:lnTo>
                <a:lnTo>
                  <a:pt x="1353124" y="407671"/>
                </a:lnTo>
                <a:lnTo>
                  <a:pt x="1348728" y="401320"/>
                </a:lnTo>
                <a:close/>
              </a:path>
              <a:path w="5467350" h="924560">
                <a:moveTo>
                  <a:pt x="1721818" y="259080"/>
                </a:moveTo>
                <a:lnTo>
                  <a:pt x="1648475" y="268605"/>
                </a:lnTo>
                <a:lnTo>
                  <a:pt x="1580848" y="297181"/>
                </a:lnTo>
                <a:lnTo>
                  <a:pt x="1522429" y="342900"/>
                </a:lnTo>
                <a:lnTo>
                  <a:pt x="1497982" y="372428"/>
                </a:lnTo>
                <a:lnTo>
                  <a:pt x="1476708" y="406401"/>
                </a:lnTo>
                <a:lnTo>
                  <a:pt x="1459482" y="444500"/>
                </a:lnTo>
                <a:lnTo>
                  <a:pt x="1447179" y="486410"/>
                </a:lnTo>
                <a:lnTo>
                  <a:pt x="1439798" y="532130"/>
                </a:lnTo>
                <a:lnTo>
                  <a:pt x="1437338" y="581660"/>
                </a:lnTo>
                <a:lnTo>
                  <a:pt x="1437338" y="601981"/>
                </a:lnTo>
                <a:lnTo>
                  <a:pt x="1439798" y="651510"/>
                </a:lnTo>
                <a:lnTo>
                  <a:pt x="1447179" y="697230"/>
                </a:lnTo>
                <a:lnTo>
                  <a:pt x="1459482" y="739140"/>
                </a:lnTo>
                <a:lnTo>
                  <a:pt x="1476708" y="777240"/>
                </a:lnTo>
                <a:lnTo>
                  <a:pt x="1497982" y="811292"/>
                </a:lnTo>
                <a:lnTo>
                  <a:pt x="1522429" y="841058"/>
                </a:lnTo>
                <a:lnTo>
                  <a:pt x="1580848" y="887731"/>
                </a:lnTo>
                <a:lnTo>
                  <a:pt x="1649113" y="915353"/>
                </a:lnTo>
                <a:lnTo>
                  <a:pt x="1721818" y="924561"/>
                </a:lnTo>
                <a:lnTo>
                  <a:pt x="1762377" y="922735"/>
                </a:lnTo>
                <a:lnTo>
                  <a:pt x="1827785" y="908129"/>
                </a:lnTo>
                <a:lnTo>
                  <a:pt x="1873980" y="880348"/>
                </a:lnTo>
                <a:lnTo>
                  <a:pt x="1907636" y="847963"/>
                </a:lnTo>
                <a:lnTo>
                  <a:pt x="1919938" y="830580"/>
                </a:lnTo>
                <a:lnTo>
                  <a:pt x="2100278" y="830580"/>
                </a:lnTo>
                <a:lnTo>
                  <a:pt x="2100278" y="784860"/>
                </a:lnTo>
                <a:lnTo>
                  <a:pt x="1770078" y="784860"/>
                </a:lnTo>
                <a:lnTo>
                  <a:pt x="1734754" y="781923"/>
                </a:lnTo>
                <a:lnTo>
                  <a:pt x="1673160" y="758428"/>
                </a:lnTo>
                <a:lnTo>
                  <a:pt x="1625218" y="711041"/>
                </a:lnTo>
                <a:lnTo>
                  <a:pt x="1600453" y="641191"/>
                </a:lnTo>
                <a:lnTo>
                  <a:pt x="1597358" y="598170"/>
                </a:lnTo>
                <a:lnTo>
                  <a:pt x="1597358" y="585470"/>
                </a:lnTo>
                <a:lnTo>
                  <a:pt x="1600453" y="542528"/>
                </a:lnTo>
                <a:lnTo>
                  <a:pt x="1609740" y="505142"/>
                </a:lnTo>
                <a:lnTo>
                  <a:pt x="1646888" y="447041"/>
                </a:lnTo>
                <a:lnTo>
                  <a:pt x="1702449" y="410845"/>
                </a:lnTo>
                <a:lnTo>
                  <a:pt x="1770078" y="398781"/>
                </a:lnTo>
                <a:lnTo>
                  <a:pt x="2100278" y="398781"/>
                </a:lnTo>
                <a:lnTo>
                  <a:pt x="2100278" y="349251"/>
                </a:lnTo>
                <a:lnTo>
                  <a:pt x="1917398" y="349251"/>
                </a:lnTo>
                <a:lnTo>
                  <a:pt x="1910332" y="337979"/>
                </a:lnTo>
                <a:lnTo>
                  <a:pt x="1901840" y="327025"/>
                </a:lnTo>
                <a:lnTo>
                  <a:pt x="1867549" y="296386"/>
                </a:lnTo>
                <a:lnTo>
                  <a:pt x="1817068" y="273050"/>
                </a:lnTo>
                <a:lnTo>
                  <a:pt x="1774205" y="262572"/>
                </a:lnTo>
                <a:lnTo>
                  <a:pt x="1749202" y="259953"/>
                </a:lnTo>
                <a:lnTo>
                  <a:pt x="1721818" y="259080"/>
                </a:lnTo>
                <a:close/>
              </a:path>
              <a:path w="5467350" h="924560">
                <a:moveTo>
                  <a:pt x="2100278" y="830580"/>
                </a:moveTo>
                <a:lnTo>
                  <a:pt x="1942798" y="830580"/>
                </a:lnTo>
                <a:lnTo>
                  <a:pt x="1942798" y="906781"/>
                </a:lnTo>
                <a:lnTo>
                  <a:pt x="2100278" y="906781"/>
                </a:lnTo>
                <a:lnTo>
                  <a:pt x="2100278" y="830580"/>
                </a:lnTo>
                <a:close/>
              </a:path>
              <a:path w="5467350" h="924560">
                <a:moveTo>
                  <a:pt x="2100278" y="398781"/>
                </a:moveTo>
                <a:lnTo>
                  <a:pt x="1770078" y="398781"/>
                </a:lnTo>
                <a:lnTo>
                  <a:pt x="1805875" y="401797"/>
                </a:lnTo>
                <a:lnTo>
                  <a:pt x="1838340" y="410845"/>
                </a:lnTo>
                <a:lnTo>
                  <a:pt x="1893268" y="447041"/>
                </a:lnTo>
                <a:lnTo>
                  <a:pt x="1930415" y="505142"/>
                </a:lnTo>
                <a:lnTo>
                  <a:pt x="1939702" y="542528"/>
                </a:lnTo>
                <a:lnTo>
                  <a:pt x="1942798" y="585470"/>
                </a:lnTo>
                <a:lnTo>
                  <a:pt x="1942798" y="598170"/>
                </a:lnTo>
                <a:lnTo>
                  <a:pt x="1939702" y="641191"/>
                </a:lnTo>
                <a:lnTo>
                  <a:pt x="1930415" y="678815"/>
                </a:lnTo>
                <a:lnTo>
                  <a:pt x="1893268" y="737870"/>
                </a:lnTo>
                <a:lnTo>
                  <a:pt x="1837707" y="773113"/>
                </a:lnTo>
                <a:lnTo>
                  <a:pt x="1770078" y="784860"/>
                </a:lnTo>
                <a:lnTo>
                  <a:pt x="2100278" y="784860"/>
                </a:lnTo>
                <a:lnTo>
                  <a:pt x="2100278" y="398781"/>
                </a:lnTo>
                <a:close/>
              </a:path>
              <a:path w="5467350" h="924560">
                <a:moveTo>
                  <a:pt x="2100278" y="17780"/>
                </a:moveTo>
                <a:lnTo>
                  <a:pt x="1940258" y="17780"/>
                </a:lnTo>
                <a:lnTo>
                  <a:pt x="1940258" y="349251"/>
                </a:lnTo>
                <a:lnTo>
                  <a:pt x="2100278" y="349251"/>
                </a:lnTo>
                <a:lnTo>
                  <a:pt x="2100278" y="17780"/>
                </a:lnTo>
                <a:close/>
              </a:path>
              <a:path w="5467350" h="924560">
                <a:moveTo>
                  <a:pt x="2485964" y="259080"/>
                </a:moveTo>
                <a:lnTo>
                  <a:pt x="2440406" y="261620"/>
                </a:lnTo>
                <a:lnTo>
                  <a:pt x="2397704" y="269240"/>
                </a:lnTo>
                <a:lnTo>
                  <a:pt x="2357857" y="281940"/>
                </a:lnTo>
                <a:lnTo>
                  <a:pt x="2320864" y="299720"/>
                </a:lnTo>
                <a:lnTo>
                  <a:pt x="2287291" y="321548"/>
                </a:lnTo>
                <a:lnTo>
                  <a:pt x="2257685" y="347663"/>
                </a:lnTo>
                <a:lnTo>
                  <a:pt x="2232046" y="378064"/>
                </a:lnTo>
                <a:lnTo>
                  <a:pt x="2210374" y="412751"/>
                </a:lnTo>
                <a:lnTo>
                  <a:pt x="2193153" y="450612"/>
                </a:lnTo>
                <a:lnTo>
                  <a:pt x="2180850" y="491807"/>
                </a:lnTo>
                <a:lnTo>
                  <a:pt x="2173466" y="536337"/>
                </a:lnTo>
                <a:lnTo>
                  <a:pt x="2171004" y="584201"/>
                </a:lnTo>
                <a:lnTo>
                  <a:pt x="2171004" y="599440"/>
                </a:lnTo>
                <a:lnTo>
                  <a:pt x="2173466" y="647382"/>
                </a:lnTo>
                <a:lnTo>
                  <a:pt x="2180850" y="692150"/>
                </a:lnTo>
                <a:lnTo>
                  <a:pt x="2193153" y="733743"/>
                </a:lnTo>
                <a:lnTo>
                  <a:pt x="2210374" y="772160"/>
                </a:lnTo>
                <a:lnTo>
                  <a:pt x="2232603" y="806371"/>
                </a:lnTo>
                <a:lnTo>
                  <a:pt x="2258639" y="836613"/>
                </a:lnTo>
                <a:lnTo>
                  <a:pt x="2288482" y="862886"/>
                </a:lnTo>
                <a:lnTo>
                  <a:pt x="2322134" y="885191"/>
                </a:lnTo>
                <a:lnTo>
                  <a:pt x="2359679" y="902415"/>
                </a:lnTo>
                <a:lnTo>
                  <a:pt x="2399923" y="914718"/>
                </a:lnTo>
                <a:lnTo>
                  <a:pt x="2442865" y="922100"/>
                </a:lnTo>
                <a:lnTo>
                  <a:pt x="2488504" y="924561"/>
                </a:lnTo>
                <a:lnTo>
                  <a:pt x="2529783" y="922894"/>
                </a:lnTo>
                <a:lnTo>
                  <a:pt x="2600902" y="909559"/>
                </a:lnTo>
                <a:lnTo>
                  <a:pt x="2657260" y="883285"/>
                </a:lnTo>
                <a:lnTo>
                  <a:pt x="2701708" y="850265"/>
                </a:lnTo>
                <a:lnTo>
                  <a:pt x="2735758" y="812562"/>
                </a:lnTo>
                <a:lnTo>
                  <a:pt x="2756043" y="784860"/>
                </a:lnTo>
                <a:lnTo>
                  <a:pt x="2493584" y="784860"/>
                </a:lnTo>
                <a:lnTo>
                  <a:pt x="2461838" y="782320"/>
                </a:lnTo>
                <a:lnTo>
                  <a:pt x="2405955" y="762000"/>
                </a:lnTo>
                <a:lnTo>
                  <a:pt x="2361664" y="722392"/>
                </a:lnTo>
                <a:lnTo>
                  <a:pt x="2337536" y="669687"/>
                </a:lnTo>
                <a:lnTo>
                  <a:pt x="2333564" y="638810"/>
                </a:lnTo>
                <a:lnTo>
                  <a:pt x="2792034" y="638810"/>
                </a:lnTo>
                <a:lnTo>
                  <a:pt x="2792034" y="584201"/>
                </a:lnTo>
                <a:lnTo>
                  <a:pt x="2789653" y="537449"/>
                </a:lnTo>
                <a:lnTo>
                  <a:pt x="2786710" y="519431"/>
                </a:lnTo>
                <a:lnTo>
                  <a:pt x="2334834" y="519431"/>
                </a:lnTo>
                <a:lnTo>
                  <a:pt x="2341107" y="493475"/>
                </a:lnTo>
                <a:lnTo>
                  <a:pt x="2364600" y="449659"/>
                </a:lnTo>
                <a:lnTo>
                  <a:pt x="2402541" y="417354"/>
                </a:lnTo>
                <a:lnTo>
                  <a:pt x="2453976" y="400844"/>
                </a:lnTo>
                <a:lnTo>
                  <a:pt x="2484694" y="398781"/>
                </a:lnTo>
                <a:lnTo>
                  <a:pt x="2743983" y="398781"/>
                </a:lnTo>
                <a:lnTo>
                  <a:pt x="2732979" y="380524"/>
                </a:lnTo>
                <a:lnTo>
                  <a:pt x="2708214" y="349885"/>
                </a:lnTo>
                <a:lnTo>
                  <a:pt x="2679639" y="323374"/>
                </a:lnTo>
                <a:lnTo>
                  <a:pt x="2647254" y="300990"/>
                </a:lnTo>
                <a:lnTo>
                  <a:pt x="2611457" y="282654"/>
                </a:lnTo>
                <a:lnTo>
                  <a:pt x="2572643" y="269557"/>
                </a:lnTo>
                <a:lnTo>
                  <a:pt x="2530813" y="261699"/>
                </a:lnTo>
                <a:lnTo>
                  <a:pt x="2485964" y="259080"/>
                </a:lnTo>
                <a:close/>
              </a:path>
              <a:path w="5467350" h="924560">
                <a:moveTo>
                  <a:pt x="2640904" y="690880"/>
                </a:moveTo>
                <a:lnTo>
                  <a:pt x="2620589" y="724853"/>
                </a:lnTo>
                <a:lnTo>
                  <a:pt x="2592644" y="755650"/>
                </a:lnTo>
                <a:lnTo>
                  <a:pt x="2552010" y="777558"/>
                </a:lnTo>
                <a:lnTo>
                  <a:pt x="2493584" y="784860"/>
                </a:lnTo>
                <a:lnTo>
                  <a:pt x="2756043" y="784860"/>
                </a:lnTo>
                <a:lnTo>
                  <a:pt x="2761794" y="776367"/>
                </a:lnTo>
                <a:lnTo>
                  <a:pt x="2771714" y="759460"/>
                </a:lnTo>
                <a:lnTo>
                  <a:pt x="2640904" y="690880"/>
                </a:lnTo>
                <a:close/>
              </a:path>
              <a:path w="5467350" h="924560">
                <a:moveTo>
                  <a:pt x="2743983" y="398781"/>
                </a:moveTo>
                <a:lnTo>
                  <a:pt x="2484694" y="398781"/>
                </a:lnTo>
                <a:lnTo>
                  <a:pt x="2514303" y="400844"/>
                </a:lnTo>
                <a:lnTo>
                  <a:pt x="2540893" y="407035"/>
                </a:lnTo>
                <a:lnTo>
                  <a:pt x="2585024" y="431800"/>
                </a:lnTo>
                <a:lnTo>
                  <a:pt x="2615826" y="470218"/>
                </a:lnTo>
                <a:lnTo>
                  <a:pt x="2629474" y="519431"/>
                </a:lnTo>
                <a:lnTo>
                  <a:pt x="2786710" y="519431"/>
                </a:lnTo>
                <a:lnTo>
                  <a:pt x="2782509" y="493713"/>
                </a:lnTo>
                <a:lnTo>
                  <a:pt x="2770603" y="452993"/>
                </a:lnTo>
                <a:lnTo>
                  <a:pt x="2753934" y="415291"/>
                </a:lnTo>
                <a:lnTo>
                  <a:pt x="2743983" y="398781"/>
                </a:lnTo>
                <a:close/>
              </a:path>
              <a:path w="5467350" h="924560">
                <a:moveTo>
                  <a:pt x="3366150" y="408941"/>
                </a:moveTo>
                <a:lnTo>
                  <a:pt x="3206130" y="408941"/>
                </a:lnTo>
                <a:lnTo>
                  <a:pt x="3206179" y="765175"/>
                </a:lnTo>
                <a:lnTo>
                  <a:pt x="3215655" y="822960"/>
                </a:lnTo>
                <a:lnTo>
                  <a:pt x="3244230" y="868680"/>
                </a:lnTo>
                <a:lnTo>
                  <a:pt x="3289315" y="897256"/>
                </a:lnTo>
                <a:lnTo>
                  <a:pt x="3345830" y="906781"/>
                </a:lnTo>
                <a:lnTo>
                  <a:pt x="3523630" y="906781"/>
                </a:lnTo>
                <a:lnTo>
                  <a:pt x="3523630" y="774700"/>
                </a:lnTo>
                <a:lnTo>
                  <a:pt x="3401710" y="774700"/>
                </a:lnTo>
                <a:lnTo>
                  <a:pt x="3386151" y="772319"/>
                </a:lnTo>
                <a:lnTo>
                  <a:pt x="3375039" y="765175"/>
                </a:lnTo>
                <a:lnTo>
                  <a:pt x="3368372" y="753269"/>
                </a:lnTo>
                <a:lnTo>
                  <a:pt x="3366150" y="736600"/>
                </a:lnTo>
                <a:lnTo>
                  <a:pt x="3366150" y="408941"/>
                </a:lnTo>
                <a:close/>
              </a:path>
              <a:path w="5467350" h="924560">
                <a:moveTo>
                  <a:pt x="3538870" y="276860"/>
                </a:moveTo>
                <a:lnTo>
                  <a:pt x="3048650" y="276860"/>
                </a:lnTo>
                <a:lnTo>
                  <a:pt x="3048650" y="408941"/>
                </a:lnTo>
                <a:lnTo>
                  <a:pt x="3538870" y="408941"/>
                </a:lnTo>
                <a:lnTo>
                  <a:pt x="3538870" y="276860"/>
                </a:lnTo>
                <a:close/>
              </a:path>
              <a:path w="5467350" h="924560">
                <a:moveTo>
                  <a:pt x="3366150" y="81280"/>
                </a:moveTo>
                <a:lnTo>
                  <a:pt x="3206130" y="81280"/>
                </a:lnTo>
                <a:lnTo>
                  <a:pt x="3206130" y="276860"/>
                </a:lnTo>
                <a:lnTo>
                  <a:pt x="3366150" y="276860"/>
                </a:lnTo>
                <a:lnTo>
                  <a:pt x="3366150" y="81280"/>
                </a:lnTo>
                <a:close/>
              </a:path>
              <a:path w="5467350" h="924560">
                <a:moveTo>
                  <a:pt x="3767534" y="276860"/>
                </a:moveTo>
                <a:lnTo>
                  <a:pt x="3607514" y="276860"/>
                </a:lnTo>
                <a:lnTo>
                  <a:pt x="3607514" y="906781"/>
                </a:lnTo>
                <a:lnTo>
                  <a:pt x="3767534" y="906781"/>
                </a:lnTo>
                <a:lnTo>
                  <a:pt x="3767534" y="276860"/>
                </a:lnTo>
                <a:close/>
              </a:path>
              <a:path w="5467350" h="924560">
                <a:moveTo>
                  <a:pt x="3687524" y="0"/>
                </a:moveTo>
                <a:lnTo>
                  <a:pt x="3647522" y="6985"/>
                </a:lnTo>
                <a:lnTo>
                  <a:pt x="3613864" y="27940"/>
                </a:lnTo>
                <a:lnTo>
                  <a:pt x="3591958" y="60325"/>
                </a:lnTo>
                <a:lnTo>
                  <a:pt x="3584654" y="101600"/>
                </a:lnTo>
                <a:lnTo>
                  <a:pt x="3586480" y="123348"/>
                </a:lnTo>
                <a:lnTo>
                  <a:pt x="3601086" y="160179"/>
                </a:lnTo>
                <a:lnTo>
                  <a:pt x="3629899" y="187484"/>
                </a:lnTo>
                <a:lnTo>
                  <a:pt x="3666731" y="201454"/>
                </a:lnTo>
                <a:lnTo>
                  <a:pt x="3687524" y="203201"/>
                </a:lnTo>
                <a:lnTo>
                  <a:pt x="3708800" y="201454"/>
                </a:lnTo>
                <a:lnTo>
                  <a:pt x="3745629" y="187484"/>
                </a:lnTo>
                <a:lnTo>
                  <a:pt x="3773967" y="160179"/>
                </a:lnTo>
                <a:lnTo>
                  <a:pt x="3788569" y="123348"/>
                </a:lnTo>
                <a:lnTo>
                  <a:pt x="3790394" y="101600"/>
                </a:lnTo>
                <a:lnTo>
                  <a:pt x="3788569" y="79851"/>
                </a:lnTo>
                <a:lnTo>
                  <a:pt x="3773967" y="43021"/>
                </a:lnTo>
                <a:lnTo>
                  <a:pt x="3745629" y="15716"/>
                </a:lnTo>
                <a:lnTo>
                  <a:pt x="3708800" y="1746"/>
                </a:lnTo>
                <a:lnTo>
                  <a:pt x="3687524" y="0"/>
                </a:lnTo>
                <a:close/>
              </a:path>
              <a:path w="5467350" h="924560">
                <a:moveTo>
                  <a:pt x="4026144" y="276860"/>
                </a:moveTo>
                <a:lnTo>
                  <a:pt x="3868664" y="276860"/>
                </a:lnTo>
                <a:lnTo>
                  <a:pt x="3868664" y="906781"/>
                </a:lnTo>
                <a:lnTo>
                  <a:pt x="4028684" y="906781"/>
                </a:lnTo>
                <a:lnTo>
                  <a:pt x="4028684" y="534670"/>
                </a:lnTo>
                <a:lnTo>
                  <a:pt x="4030510" y="504190"/>
                </a:lnTo>
                <a:lnTo>
                  <a:pt x="4045116" y="454660"/>
                </a:lnTo>
                <a:lnTo>
                  <a:pt x="4074641" y="420052"/>
                </a:lnTo>
                <a:lnTo>
                  <a:pt x="4117185" y="402272"/>
                </a:lnTo>
                <a:lnTo>
                  <a:pt x="4142984" y="400050"/>
                </a:lnTo>
                <a:lnTo>
                  <a:pt x="4766112" y="400050"/>
                </a:lnTo>
                <a:lnTo>
                  <a:pt x="4764091" y="393462"/>
                </a:lnTo>
                <a:lnTo>
                  <a:pt x="4751314" y="367031"/>
                </a:lnTo>
                <a:lnTo>
                  <a:pt x="4747236" y="360681"/>
                </a:lnTo>
                <a:lnTo>
                  <a:pt x="4374124" y="360681"/>
                </a:lnTo>
                <a:lnTo>
                  <a:pt x="4364956" y="345440"/>
                </a:lnTo>
                <a:lnTo>
                  <a:pt x="4026144" y="345440"/>
                </a:lnTo>
                <a:lnTo>
                  <a:pt x="4026144" y="276860"/>
                </a:lnTo>
                <a:close/>
              </a:path>
              <a:path w="5467350" h="924560">
                <a:moveTo>
                  <a:pt x="4518904" y="400050"/>
                </a:moveTo>
                <a:lnTo>
                  <a:pt x="4142984" y="400050"/>
                </a:lnTo>
                <a:lnTo>
                  <a:pt x="4165763" y="401717"/>
                </a:lnTo>
                <a:lnTo>
                  <a:pt x="4185845" y="406717"/>
                </a:lnTo>
                <a:lnTo>
                  <a:pt x="4229582" y="441087"/>
                </a:lnTo>
                <a:lnTo>
                  <a:pt x="4242917" y="479822"/>
                </a:lnTo>
                <a:lnTo>
                  <a:pt x="4244584" y="504190"/>
                </a:lnTo>
                <a:lnTo>
                  <a:pt x="4244584" y="906781"/>
                </a:lnTo>
                <a:lnTo>
                  <a:pt x="4404604" y="906781"/>
                </a:lnTo>
                <a:lnTo>
                  <a:pt x="4404604" y="534670"/>
                </a:lnTo>
                <a:lnTo>
                  <a:pt x="4406430" y="504190"/>
                </a:lnTo>
                <a:lnTo>
                  <a:pt x="4421036" y="454660"/>
                </a:lnTo>
                <a:lnTo>
                  <a:pt x="4450561" y="420052"/>
                </a:lnTo>
                <a:lnTo>
                  <a:pt x="4493105" y="402272"/>
                </a:lnTo>
                <a:lnTo>
                  <a:pt x="4518904" y="400050"/>
                </a:lnTo>
                <a:close/>
              </a:path>
              <a:path w="5467350" h="924560">
                <a:moveTo>
                  <a:pt x="4766112" y="400050"/>
                </a:moveTo>
                <a:lnTo>
                  <a:pt x="4518904" y="400050"/>
                </a:lnTo>
                <a:lnTo>
                  <a:pt x="4541683" y="401717"/>
                </a:lnTo>
                <a:lnTo>
                  <a:pt x="4561765" y="406717"/>
                </a:lnTo>
                <a:lnTo>
                  <a:pt x="4605502" y="441087"/>
                </a:lnTo>
                <a:lnTo>
                  <a:pt x="4618837" y="479822"/>
                </a:lnTo>
                <a:lnTo>
                  <a:pt x="4620504" y="504190"/>
                </a:lnTo>
                <a:lnTo>
                  <a:pt x="4620504" y="906781"/>
                </a:lnTo>
                <a:lnTo>
                  <a:pt x="4780524" y="906781"/>
                </a:lnTo>
                <a:lnTo>
                  <a:pt x="4780524" y="492760"/>
                </a:lnTo>
                <a:lnTo>
                  <a:pt x="4778698" y="456326"/>
                </a:lnTo>
                <a:lnTo>
                  <a:pt x="4773220" y="423227"/>
                </a:lnTo>
                <a:lnTo>
                  <a:pt x="4766112" y="400050"/>
                </a:lnTo>
                <a:close/>
              </a:path>
              <a:path w="5467350" h="924560">
                <a:moveTo>
                  <a:pt x="4569704" y="266700"/>
                </a:moveTo>
                <a:lnTo>
                  <a:pt x="4505570" y="273367"/>
                </a:lnTo>
                <a:lnTo>
                  <a:pt x="4457944" y="293371"/>
                </a:lnTo>
                <a:lnTo>
                  <a:pt x="4423016" y="323532"/>
                </a:lnTo>
                <a:lnTo>
                  <a:pt x="4396984" y="360681"/>
                </a:lnTo>
                <a:lnTo>
                  <a:pt x="4747236" y="360681"/>
                </a:lnTo>
                <a:lnTo>
                  <a:pt x="4718291" y="322898"/>
                </a:lnTo>
                <a:lnTo>
                  <a:pt x="4675114" y="292100"/>
                </a:lnTo>
                <a:lnTo>
                  <a:pt x="4625266" y="273050"/>
                </a:lnTo>
                <a:lnTo>
                  <a:pt x="4569704" y="266700"/>
                </a:lnTo>
                <a:close/>
              </a:path>
              <a:path w="5467350" h="924560">
                <a:moveTo>
                  <a:pt x="4203944" y="266700"/>
                </a:moveTo>
                <a:lnTo>
                  <a:pt x="4147745" y="272732"/>
                </a:lnTo>
                <a:lnTo>
                  <a:pt x="4103614" y="290831"/>
                </a:lnTo>
                <a:lnTo>
                  <a:pt x="4070913" y="315913"/>
                </a:lnTo>
                <a:lnTo>
                  <a:pt x="4049004" y="345440"/>
                </a:lnTo>
                <a:lnTo>
                  <a:pt x="4364956" y="345440"/>
                </a:lnTo>
                <a:lnTo>
                  <a:pt x="4331022" y="307102"/>
                </a:lnTo>
                <a:lnTo>
                  <a:pt x="4289908" y="281702"/>
                </a:lnTo>
                <a:lnTo>
                  <a:pt x="4235931" y="268366"/>
                </a:lnTo>
                <a:lnTo>
                  <a:pt x="4203944" y="266700"/>
                </a:lnTo>
                <a:close/>
              </a:path>
              <a:path w="5467350" h="924560">
                <a:moveTo>
                  <a:pt x="5160902" y="259080"/>
                </a:moveTo>
                <a:lnTo>
                  <a:pt x="5115343" y="261620"/>
                </a:lnTo>
                <a:lnTo>
                  <a:pt x="5072641" y="269240"/>
                </a:lnTo>
                <a:lnTo>
                  <a:pt x="5032795" y="281940"/>
                </a:lnTo>
                <a:lnTo>
                  <a:pt x="4995802" y="299720"/>
                </a:lnTo>
                <a:lnTo>
                  <a:pt x="4962228" y="321548"/>
                </a:lnTo>
                <a:lnTo>
                  <a:pt x="4932622" y="347663"/>
                </a:lnTo>
                <a:lnTo>
                  <a:pt x="4906983" y="378064"/>
                </a:lnTo>
                <a:lnTo>
                  <a:pt x="4885312" y="412751"/>
                </a:lnTo>
                <a:lnTo>
                  <a:pt x="4868091" y="450612"/>
                </a:lnTo>
                <a:lnTo>
                  <a:pt x="4855787" y="491807"/>
                </a:lnTo>
                <a:lnTo>
                  <a:pt x="4848403" y="536337"/>
                </a:lnTo>
                <a:lnTo>
                  <a:pt x="4845942" y="584201"/>
                </a:lnTo>
                <a:lnTo>
                  <a:pt x="4845942" y="599440"/>
                </a:lnTo>
                <a:lnTo>
                  <a:pt x="4848403" y="647382"/>
                </a:lnTo>
                <a:lnTo>
                  <a:pt x="4855787" y="692150"/>
                </a:lnTo>
                <a:lnTo>
                  <a:pt x="4868091" y="733743"/>
                </a:lnTo>
                <a:lnTo>
                  <a:pt x="4885312" y="772160"/>
                </a:lnTo>
                <a:lnTo>
                  <a:pt x="4907541" y="806371"/>
                </a:lnTo>
                <a:lnTo>
                  <a:pt x="4933576" y="836613"/>
                </a:lnTo>
                <a:lnTo>
                  <a:pt x="4963420" y="862886"/>
                </a:lnTo>
                <a:lnTo>
                  <a:pt x="4997072" y="885191"/>
                </a:lnTo>
                <a:lnTo>
                  <a:pt x="5034617" y="902415"/>
                </a:lnTo>
                <a:lnTo>
                  <a:pt x="5074861" y="914718"/>
                </a:lnTo>
                <a:lnTo>
                  <a:pt x="5117803" y="922100"/>
                </a:lnTo>
                <a:lnTo>
                  <a:pt x="5163442" y="924561"/>
                </a:lnTo>
                <a:lnTo>
                  <a:pt x="5204721" y="922894"/>
                </a:lnTo>
                <a:lnTo>
                  <a:pt x="5275840" y="909559"/>
                </a:lnTo>
                <a:lnTo>
                  <a:pt x="5332197" y="883285"/>
                </a:lnTo>
                <a:lnTo>
                  <a:pt x="5376646" y="850265"/>
                </a:lnTo>
                <a:lnTo>
                  <a:pt x="5410695" y="812562"/>
                </a:lnTo>
                <a:lnTo>
                  <a:pt x="5430980" y="784860"/>
                </a:lnTo>
                <a:lnTo>
                  <a:pt x="5168522" y="784860"/>
                </a:lnTo>
                <a:lnTo>
                  <a:pt x="5136775" y="782320"/>
                </a:lnTo>
                <a:lnTo>
                  <a:pt x="5080893" y="762000"/>
                </a:lnTo>
                <a:lnTo>
                  <a:pt x="5036602" y="722392"/>
                </a:lnTo>
                <a:lnTo>
                  <a:pt x="5012474" y="669687"/>
                </a:lnTo>
                <a:lnTo>
                  <a:pt x="5008502" y="638810"/>
                </a:lnTo>
                <a:lnTo>
                  <a:pt x="5466972" y="638810"/>
                </a:lnTo>
                <a:lnTo>
                  <a:pt x="5466972" y="584201"/>
                </a:lnTo>
                <a:lnTo>
                  <a:pt x="5464590" y="537449"/>
                </a:lnTo>
                <a:lnTo>
                  <a:pt x="5461647" y="519431"/>
                </a:lnTo>
                <a:lnTo>
                  <a:pt x="5009772" y="519431"/>
                </a:lnTo>
                <a:lnTo>
                  <a:pt x="5016044" y="493475"/>
                </a:lnTo>
                <a:lnTo>
                  <a:pt x="5039538" y="449659"/>
                </a:lnTo>
                <a:lnTo>
                  <a:pt x="5077478" y="417354"/>
                </a:lnTo>
                <a:lnTo>
                  <a:pt x="5128913" y="400844"/>
                </a:lnTo>
                <a:lnTo>
                  <a:pt x="5159632" y="398781"/>
                </a:lnTo>
                <a:lnTo>
                  <a:pt x="5418920" y="398781"/>
                </a:lnTo>
                <a:lnTo>
                  <a:pt x="5407917" y="380524"/>
                </a:lnTo>
                <a:lnTo>
                  <a:pt x="5383152" y="349885"/>
                </a:lnTo>
                <a:lnTo>
                  <a:pt x="5354577" y="323374"/>
                </a:lnTo>
                <a:lnTo>
                  <a:pt x="5322192" y="300990"/>
                </a:lnTo>
                <a:lnTo>
                  <a:pt x="5286394" y="282654"/>
                </a:lnTo>
                <a:lnTo>
                  <a:pt x="5247581" y="269557"/>
                </a:lnTo>
                <a:lnTo>
                  <a:pt x="5205750" y="261699"/>
                </a:lnTo>
                <a:lnTo>
                  <a:pt x="5160902" y="259080"/>
                </a:lnTo>
                <a:close/>
              </a:path>
              <a:path w="5467350" h="924560">
                <a:moveTo>
                  <a:pt x="5315842" y="690880"/>
                </a:moveTo>
                <a:lnTo>
                  <a:pt x="5295526" y="724853"/>
                </a:lnTo>
                <a:lnTo>
                  <a:pt x="5267582" y="755650"/>
                </a:lnTo>
                <a:lnTo>
                  <a:pt x="5226948" y="777558"/>
                </a:lnTo>
                <a:lnTo>
                  <a:pt x="5168522" y="784860"/>
                </a:lnTo>
                <a:lnTo>
                  <a:pt x="5430980" y="784860"/>
                </a:lnTo>
                <a:lnTo>
                  <a:pt x="5436732" y="776367"/>
                </a:lnTo>
                <a:lnTo>
                  <a:pt x="5446652" y="759460"/>
                </a:lnTo>
                <a:lnTo>
                  <a:pt x="5315842" y="690880"/>
                </a:lnTo>
                <a:close/>
              </a:path>
              <a:path w="5467350" h="924560">
                <a:moveTo>
                  <a:pt x="5418920" y="398781"/>
                </a:moveTo>
                <a:lnTo>
                  <a:pt x="5159632" y="398781"/>
                </a:lnTo>
                <a:lnTo>
                  <a:pt x="5189240" y="400844"/>
                </a:lnTo>
                <a:lnTo>
                  <a:pt x="5215831" y="407035"/>
                </a:lnTo>
                <a:lnTo>
                  <a:pt x="5259962" y="431800"/>
                </a:lnTo>
                <a:lnTo>
                  <a:pt x="5290764" y="470218"/>
                </a:lnTo>
                <a:lnTo>
                  <a:pt x="5304412" y="519431"/>
                </a:lnTo>
                <a:lnTo>
                  <a:pt x="5461647" y="519431"/>
                </a:lnTo>
                <a:lnTo>
                  <a:pt x="5457447" y="493713"/>
                </a:lnTo>
                <a:lnTo>
                  <a:pt x="5445540" y="452993"/>
                </a:lnTo>
                <a:lnTo>
                  <a:pt x="5428872" y="415291"/>
                </a:lnTo>
                <a:lnTo>
                  <a:pt x="5418920" y="3987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2600" y="2209800"/>
            <a:ext cx="10922000" cy="6642100"/>
          </a:xfrm>
          <a:prstGeom prst="rect">
            <a:avLst/>
          </a:prstGeom>
          <a:blipFill>
            <a:blip r:embed="rId2" cstate="print"/>
            <a:stretch>
              <a:fillRect t="-2676" b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6423" y="934718"/>
            <a:ext cx="5467350" cy="924560"/>
          </a:xfrm>
          <a:custGeom>
            <a:avLst/>
            <a:gdLst/>
            <a:ahLst/>
            <a:cxnLst/>
            <a:rect l="l" t="t" r="r" b="b"/>
            <a:pathLst>
              <a:path w="5467350" h="924560">
                <a:moveTo>
                  <a:pt x="358016" y="0"/>
                </a:moveTo>
                <a:lnTo>
                  <a:pt x="304887" y="2575"/>
                </a:lnTo>
                <a:lnTo>
                  <a:pt x="255569" y="10301"/>
                </a:lnTo>
                <a:lnTo>
                  <a:pt x="210061" y="23177"/>
                </a:lnTo>
                <a:lnTo>
                  <a:pt x="168362" y="41204"/>
                </a:lnTo>
                <a:lnTo>
                  <a:pt x="130474" y="64382"/>
                </a:lnTo>
                <a:lnTo>
                  <a:pt x="96396" y="92710"/>
                </a:lnTo>
                <a:lnTo>
                  <a:pt x="66903" y="125412"/>
                </a:lnTo>
                <a:lnTo>
                  <a:pt x="42773" y="162560"/>
                </a:lnTo>
                <a:lnTo>
                  <a:pt x="24006" y="204152"/>
                </a:lnTo>
                <a:lnTo>
                  <a:pt x="10600" y="250190"/>
                </a:lnTo>
                <a:lnTo>
                  <a:pt x="2557" y="300673"/>
                </a:lnTo>
                <a:lnTo>
                  <a:pt x="0" y="353060"/>
                </a:lnTo>
                <a:lnTo>
                  <a:pt x="0" y="571501"/>
                </a:lnTo>
                <a:lnTo>
                  <a:pt x="2557" y="623923"/>
                </a:lnTo>
                <a:lnTo>
                  <a:pt x="10600" y="674511"/>
                </a:lnTo>
                <a:lnTo>
                  <a:pt x="24006" y="720725"/>
                </a:lnTo>
                <a:lnTo>
                  <a:pt x="42773" y="762565"/>
                </a:lnTo>
                <a:lnTo>
                  <a:pt x="66903" y="800030"/>
                </a:lnTo>
                <a:lnTo>
                  <a:pt x="96396" y="833120"/>
                </a:lnTo>
                <a:lnTo>
                  <a:pt x="130474" y="861060"/>
                </a:lnTo>
                <a:lnTo>
                  <a:pt x="168362" y="883921"/>
                </a:lnTo>
                <a:lnTo>
                  <a:pt x="210061" y="901701"/>
                </a:lnTo>
                <a:lnTo>
                  <a:pt x="255569" y="914401"/>
                </a:lnTo>
                <a:lnTo>
                  <a:pt x="304887" y="922021"/>
                </a:lnTo>
                <a:lnTo>
                  <a:pt x="358016" y="924561"/>
                </a:lnTo>
                <a:lnTo>
                  <a:pt x="410544" y="922091"/>
                </a:lnTo>
                <a:lnTo>
                  <a:pt x="458910" y="914683"/>
                </a:lnTo>
                <a:lnTo>
                  <a:pt x="503113" y="902335"/>
                </a:lnTo>
                <a:lnTo>
                  <a:pt x="543153" y="885049"/>
                </a:lnTo>
                <a:lnTo>
                  <a:pt x="579031" y="862824"/>
                </a:lnTo>
                <a:lnTo>
                  <a:pt x="610746" y="835660"/>
                </a:lnTo>
                <a:lnTo>
                  <a:pt x="643207" y="796951"/>
                </a:lnTo>
                <a:lnTo>
                  <a:pt x="655976" y="774700"/>
                </a:lnTo>
                <a:lnTo>
                  <a:pt x="358016" y="774700"/>
                </a:lnTo>
                <a:lnTo>
                  <a:pt x="315947" y="771287"/>
                </a:lnTo>
                <a:lnTo>
                  <a:pt x="278641" y="761048"/>
                </a:lnTo>
                <a:lnTo>
                  <a:pt x="218316" y="720090"/>
                </a:lnTo>
                <a:lnTo>
                  <a:pt x="180215" y="655003"/>
                </a:lnTo>
                <a:lnTo>
                  <a:pt x="170691" y="615554"/>
                </a:lnTo>
                <a:lnTo>
                  <a:pt x="167516" y="571501"/>
                </a:lnTo>
                <a:lnTo>
                  <a:pt x="167516" y="353060"/>
                </a:lnTo>
                <a:lnTo>
                  <a:pt x="170691" y="308530"/>
                </a:lnTo>
                <a:lnTo>
                  <a:pt x="180215" y="268922"/>
                </a:lnTo>
                <a:lnTo>
                  <a:pt x="196090" y="234235"/>
                </a:lnTo>
                <a:lnTo>
                  <a:pt x="246097" y="180578"/>
                </a:lnTo>
                <a:lnTo>
                  <a:pt x="315947" y="153273"/>
                </a:lnTo>
                <a:lnTo>
                  <a:pt x="358016" y="149860"/>
                </a:lnTo>
                <a:lnTo>
                  <a:pt x="655610" y="149860"/>
                </a:lnTo>
                <a:lnTo>
                  <a:pt x="643207" y="128422"/>
                </a:lnTo>
                <a:lnTo>
                  <a:pt x="610746" y="90170"/>
                </a:lnTo>
                <a:lnTo>
                  <a:pt x="579031" y="62618"/>
                </a:lnTo>
                <a:lnTo>
                  <a:pt x="543153" y="40075"/>
                </a:lnTo>
                <a:lnTo>
                  <a:pt x="503113" y="22542"/>
                </a:lnTo>
                <a:lnTo>
                  <a:pt x="458910" y="10018"/>
                </a:lnTo>
                <a:lnTo>
                  <a:pt x="410544" y="2504"/>
                </a:lnTo>
                <a:lnTo>
                  <a:pt x="358016" y="0"/>
                </a:lnTo>
                <a:close/>
              </a:path>
              <a:path w="5467350" h="924560">
                <a:moveTo>
                  <a:pt x="700916" y="571501"/>
                </a:moveTo>
                <a:lnTo>
                  <a:pt x="535816" y="571501"/>
                </a:lnTo>
                <a:lnTo>
                  <a:pt x="535816" y="594360"/>
                </a:lnTo>
                <a:lnTo>
                  <a:pt x="533037" y="631507"/>
                </a:lnTo>
                <a:lnTo>
                  <a:pt x="510812" y="696278"/>
                </a:lnTo>
                <a:lnTo>
                  <a:pt x="466838" y="746125"/>
                </a:lnTo>
                <a:lnTo>
                  <a:pt x="400163" y="771525"/>
                </a:lnTo>
                <a:lnTo>
                  <a:pt x="358016" y="774700"/>
                </a:lnTo>
                <a:lnTo>
                  <a:pt x="655976" y="774700"/>
                </a:lnTo>
                <a:lnTo>
                  <a:pt x="668454" y="752958"/>
                </a:lnTo>
                <a:lnTo>
                  <a:pt x="686488" y="703682"/>
                </a:lnTo>
                <a:lnTo>
                  <a:pt x="697309" y="649123"/>
                </a:lnTo>
                <a:lnTo>
                  <a:pt x="700916" y="589281"/>
                </a:lnTo>
                <a:lnTo>
                  <a:pt x="700916" y="571501"/>
                </a:lnTo>
                <a:close/>
              </a:path>
              <a:path w="5467350" h="924560">
                <a:moveTo>
                  <a:pt x="655610" y="149860"/>
                </a:moveTo>
                <a:lnTo>
                  <a:pt x="358016" y="149860"/>
                </a:lnTo>
                <a:lnTo>
                  <a:pt x="400163" y="153035"/>
                </a:lnTo>
                <a:lnTo>
                  <a:pt x="436438" y="162560"/>
                </a:lnTo>
                <a:lnTo>
                  <a:pt x="491366" y="200660"/>
                </a:lnTo>
                <a:lnTo>
                  <a:pt x="524703" y="258445"/>
                </a:lnTo>
                <a:lnTo>
                  <a:pt x="535816" y="330200"/>
                </a:lnTo>
                <a:lnTo>
                  <a:pt x="535816" y="342900"/>
                </a:lnTo>
                <a:lnTo>
                  <a:pt x="700916" y="342900"/>
                </a:lnTo>
                <a:lnTo>
                  <a:pt x="700916" y="335281"/>
                </a:lnTo>
                <a:lnTo>
                  <a:pt x="697309" y="275489"/>
                </a:lnTo>
                <a:lnTo>
                  <a:pt x="686488" y="221081"/>
                </a:lnTo>
                <a:lnTo>
                  <a:pt x="668454" y="172059"/>
                </a:lnTo>
                <a:lnTo>
                  <a:pt x="655610" y="149860"/>
                </a:lnTo>
                <a:close/>
              </a:path>
              <a:path w="5467350" h="924560">
                <a:moveTo>
                  <a:pt x="1066110" y="259080"/>
                </a:moveTo>
                <a:lnTo>
                  <a:pt x="1020311" y="261461"/>
                </a:lnTo>
                <a:lnTo>
                  <a:pt x="976892" y="268605"/>
                </a:lnTo>
                <a:lnTo>
                  <a:pt x="935856" y="280511"/>
                </a:lnTo>
                <a:lnTo>
                  <a:pt x="897200" y="297181"/>
                </a:lnTo>
                <a:lnTo>
                  <a:pt x="861719" y="318374"/>
                </a:lnTo>
                <a:lnTo>
                  <a:pt x="830207" y="343853"/>
                </a:lnTo>
                <a:lnTo>
                  <a:pt x="802664" y="373619"/>
                </a:lnTo>
                <a:lnTo>
                  <a:pt x="779090" y="407671"/>
                </a:lnTo>
                <a:lnTo>
                  <a:pt x="760199" y="445691"/>
                </a:lnTo>
                <a:lnTo>
                  <a:pt x="746705" y="487363"/>
                </a:lnTo>
                <a:lnTo>
                  <a:pt x="738609" y="532686"/>
                </a:lnTo>
                <a:lnTo>
                  <a:pt x="735910" y="581660"/>
                </a:lnTo>
                <a:lnTo>
                  <a:pt x="735910" y="601981"/>
                </a:lnTo>
                <a:lnTo>
                  <a:pt x="738609" y="650955"/>
                </a:lnTo>
                <a:lnTo>
                  <a:pt x="746705" y="696278"/>
                </a:lnTo>
                <a:lnTo>
                  <a:pt x="760199" y="737950"/>
                </a:lnTo>
                <a:lnTo>
                  <a:pt x="779090" y="775970"/>
                </a:lnTo>
                <a:lnTo>
                  <a:pt x="802664" y="810022"/>
                </a:lnTo>
                <a:lnTo>
                  <a:pt x="830207" y="839788"/>
                </a:lnTo>
                <a:lnTo>
                  <a:pt x="861719" y="865267"/>
                </a:lnTo>
                <a:lnTo>
                  <a:pt x="897200" y="886461"/>
                </a:lnTo>
                <a:lnTo>
                  <a:pt x="935856" y="903130"/>
                </a:lnTo>
                <a:lnTo>
                  <a:pt x="976892" y="915036"/>
                </a:lnTo>
                <a:lnTo>
                  <a:pt x="1020311" y="922180"/>
                </a:lnTo>
                <a:lnTo>
                  <a:pt x="1066110" y="924561"/>
                </a:lnTo>
                <a:lnTo>
                  <a:pt x="1111909" y="922180"/>
                </a:lnTo>
                <a:lnTo>
                  <a:pt x="1155327" y="915036"/>
                </a:lnTo>
                <a:lnTo>
                  <a:pt x="1196362" y="903130"/>
                </a:lnTo>
                <a:lnTo>
                  <a:pt x="1235014" y="886461"/>
                </a:lnTo>
                <a:lnTo>
                  <a:pt x="1270499" y="865267"/>
                </a:lnTo>
                <a:lnTo>
                  <a:pt x="1302013" y="839788"/>
                </a:lnTo>
                <a:lnTo>
                  <a:pt x="1329554" y="810022"/>
                </a:lnTo>
                <a:lnTo>
                  <a:pt x="1348729" y="782320"/>
                </a:lnTo>
                <a:lnTo>
                  <a:pt x="1066110" y="782320"/>
                </a:lnTo>
                <a:lnTo>
                  <a:pt x="1030868" y="779383"/>
                </a:lnTo>
                <a:lnTo>
                  <a:pt x="969908" y="755888"/>
                </a:lnTo>
                <a:lnTo>
                  <a:pt x="923076" y="708660"/>
                </a:lnTo>
                <a:lnTo>
                  <a:pt x="898947" y="640080"/>
                </a:lnTo>
                <a:lnTo>
                  <a:pt x="895930" y="598170"/>
                </a:lnTo>
                <a:lnTo>
                  <a:pt x="895930" y="585470"/>
                </a:lnTo>
                <a:lnTo>
                  <a:pt x="898947" y="543639"/>
                </a:lnTo>
                <a:lnTo>
                  <a:pt x="923076" y="475695"/>
                </a:lnTo>
                <a:lnTo>
                  <a:pt x="969908" y="428466"/>
                </a:lnTo>
                <a:lnTo>
                  <a:pt x="1030868" y="404336"/>
                </a:lnTo>
                <a:lnTo>
                  <a:pt x="1066110" y="401320"/>
                </a:lnTo>
                <a:lnTo>
                  <a:pt x="1348728" y="401320"/>
                </a:lnTo>
                <a:lnTo>
                  <a:pt x="1329554" y="373619"/>
                </a:lnTo>
                <a:lnTo>
                  <a:pt x="1302013" y="343853"/>
                </a:lnTo>
                <a:lnTo>
                  <a:pt x="1270499" y="318374"/>
                </a:lnTo>
                <a:lnTo>
                  <a:pt x="1235014" y="297181"/>
                </a:lnTo>
                <a:lnTo>
                  <a:pt x="1196362" y="280511"/>
                </a:lnTo>
                <a:lnTo>
                  <a:pt x="1155327" y="268605"/>
                </a:lnTo>
                <a:lnTo>
                  <a:pt x="1111909" y="261461"/>
                </a:lnTo>
                <a:lnTo>
                  <a:pt x="1066110" y="259080"/>
                </a:lnTo>
                <a:close/>
              </a:path>
              <a:path w="5467350" h="924560">
                <a:moveTo>
                  <a:pt x="1348728" y="401320"/>
                </a:moveTo>
                <a:lnTo>
                  <a:pt x="1066110" y="401320"/>
                </a:lnTo>
                <a:lnTo>
                  <a:pt x="1101829" y="404336"/>
                </a:lnTo>
                <a:lnTo>
                  <a:pt x="1134055" y="413385"/>
                </a:lnTo>
                <a:lnTo>
                  <a:pt x="1188030" y="449581"/>
                </a:lnTo>
                <a:lnTo>
                  <a:pt x="1224223" y="507048"/>
                </a:lnTo>
                <a:lnTo>
                  <a:pt x="1236284" y="585470"/>
                </a:lnTo>
                <a:lnTo>
                  <a:pt x="1236284" y="598170"/>
                </a:lnTo>
                <a:lnTo>
                  <a:pt x="1233269" y="640080"/>
                </a:lnTo>
                <a:lnTo>
                  <a:pt x="1209144" y="708660"/>
                </a:lnTo>
                <a:lnTo>
                  <a:pt x="1162312" y="755888"/>
                </a:lnTo>
                <a:lnTo>
                  <a:pt x="1101352" y="779383"/>
                </a:lnTo>
                <a:lnTo>
                  <a:pt x="1066110" y="782320"/>
                </a:lnTo>
                <a:lnTo>
                  <a:pt x="1348729" y="782320"/>
                </a:lnTo>
                <a:lnTo>
                  <a:pt x="1372017" y="737950"/>
                </a:lnTo>
                <a:lnTo>
                  <a:pt x="1385511" y="696278"/>
                </a:lnTo>
                <a:lnTo>
                  <a:pt x="1393606" y="650955"/>
                </a:lnTo>
                <a:lnTo>
                  <a:pt x="1396304" y="601981"/>
                </a:lnTo>
                <a:lnTo>
                  <a:pt x="1396304" y="581660"/>
                </a:lnTo>
                <a:lnTo>
                  <a:pt x="1393606" y="532686"/>
                </a:lnTo>
                <a:lnTo>
                  <a:pt x="1385511" y="487363"/>
                </a:lnTo>
                <a:lnTo>
                  <a:pt x="1372017" y="445691"/>
                </a:lnTo>
                <a:lnTo>
                  <a:pt x="1353124" y="407671"/>
                </a:lnTo>
                <a:lnTo>
                  <a:pt x="1348728" y="401320"/>
                </a:lnTo>
                <a:close/>
              </a:path>
              <a:path w="5467350" h="924560">
                <a:moveTo>
                  <a:pt x="1721818" y="259080"/>
                </a:moveTo>
                <a:lnTo>
                  <a:pt x="1648475" y="268605"/>
                </a:lnTo>
                <a:lnTo>
                  <a:pt x="1580848" y="297181"/>
                </a:lnTo>
                <a:lnTo>
                  <a:pt x="1522429" y="342900"/>
                </a:lnTo>
                <a:lnTo>
                  <a:pt x="1497982" y="372428"/>
                </a:lnTo>
                <a:lnTo>
                  <a:pt x="1476708" y="406401"/>
                </a:lnTo>
                <a:lnTo>
                  <a:pt x="1459482" y="444500"/>
                </a:lnTo>
                <a:lnTo>
                  <a:pt x="1447179" y="486410"/>
                </a:lnTo>
                <a:lnTo>
                  <a:pt x="1439798" y="532130"/>
                </a:lnTo>
                <a:lnTo>
                  <a:pt x="1437338" y="581660"/>
                </a:lnTo>
                <a:lnTo>
                  <a:pt x="1437338" y="601981"/>
                </a:lnTo>
                <a:lnTo>
                  <a:pt x="1439798" y="651510"/>
                </a:lnTo>
                <a:lnTo>
                  <a:pt x="1447179" y="697230"/>
                </a:lnTo>
                <a:lnTo>
                  <a:pt x="1459482" y="739140"/>
                </a:lnTo>
                <a:lnTo>
                  <a:pt x="1476708" y="777240"/>
                </a:lnTo>
                <a:lnTo>
                  <a:pt x="1497982" y="811292"/>
                </a:lnTo>
                <a:lnTo>
                  <a:pt x="1522429" y="841058"/>
                </a:lnTo>
                <a:lnTo>
                  <a:pt x="1580848" y="887731"/>
                </a:lnTo>
                <a:lnTo>
                  <a:pt x="1649113" y="915353"/>
                </a:lnTo>
                <a:lnTo>
                  <a:pt x="1721818" y="924561"/>
                </a:lnTo>
                <a:lnTo>
                  <a:pt x="1762377" y="922735"/>
                </a:lnTo>
                <a:lnTo>
                  <a:pt x="1827785" y="908129"/>
                </a:lnTo>
                <a:lnTo>
                  <a:pt x="1873980" y="880348"/>
                </a:lnTo>
                <a:lnTo>
                  <a:pt x="1907636" y="847963"/>
                </a:lnTo>
                <a:lnTo>
                  <a:pt x="1919938" y="830580"/>
                </a:lnTo>
                <a:lnTo>
                  <a:pt x="2100278" y="830580"/>
                </a:lnTo>
                <a:lnTo>
                  <a:pt x="2100278" y="784860"/>
                </a:lnTo>
                <a:lnTo>
                  <a:pt x="1770078" y="784860"/>
                </a:lnTo>
                <a:lnTo>
                  <a:pt x="1734754" y="781923"/>
                </a:lnTo>
                <a:lnTo>
                  <a:pt x="1673160" y="758428"/>
                </a:lnTo>
                <a:lnTo>
                  <a:pt x="1625218" y="711041"/>
                </a:lnTo>
                <a:lnTo>
                  <a:pt x="1600453" y="641191"/>
                </a:lnTo>
                <a:lnTo>
                  <a:pt x="1597358" y="598170"/>
                </a:lnTo>
                <a:lnTo>
                  <a:pt x="1597358" y="585470"/>
                </a:lnTo>
                <a:lnTo>
                  <a:pt x="1600453" y="542528"/>
                </a:lnTo>
                <a:lnTo>
                  <a:pt x="1609740" y="505142"/>
                </a:lnTo>
                <a:lnTo>
                  <a:pt x="1646888" y="447041"/>
                </a:lnTo>
                <a:lnTo>
                  <a:pt x="1702449" y="410845"/>
                </a:lnTo>
                <a:lnTo>
                  <a:pt x="1770078" y="398781"/>
                </a:lnTo>
                <a:lnTo>
                  <a:pt x="2100278" y="398781"/>
                </a:lnTo>
                <a:lnTo>
                  <a:pt x="2100278" y="349251"/>
                </a:lnTo>
                <a:lnTo>
                  <a:pt x="1917398" y="349251"/>
                </a:lnTo>
                <a:lnTo>
                  <a:pt x="1910332" y="337979"/>
                </a:lnTo>
                <a:lnTo>
                  <a:pt x="1901840" y="327025"/>
                </a:lnTo>
                <a:lnTo>
                  <a:pt x="1867549" y="296386"/>
                </a:lnTo>
                <a:lnTo>
                  <a:pt x="1817068" y="273050"/>
                </a:lnTo>
                <a:lnTo>
                  <a:pt x="1774205" y="262572"/>
                </a:lnTo>
                <a:lnTo>
                  <a:pt x="1749202" y="259953"/>
                </a:lnTo>
                <a:lnTo>
                  <a:pt x="1721818" y="259080"/>
                </a:lnTo>
                <a:close/>
              </a:path>
              <a:path w="5467350" h="924560">
                <a:moveTo>
                  <a:pt x="2100278" y="830580"/>
                </a:moveTo>
                <a:lnTo>
                  <a:pt x="1942798" y="830580"/>
                </a:lnTo>
                <a:lnTo>
                  <a:pt x="1942798" y="906781"/>
                </a:lnTo>
                <a:lnTo>
                  <a:pt x="2100278" y="906781"/>
                </a:lnTo>
                <a:lnTo>
                  <a:pt x="2100278" y="830580"/>
                </a:lnTo>
                <a:close/>
              </a:path>
              <a:path w="5467350" h="924560">
                <a:moveTo>
                  <a:pt x="2100278" y="398781"/>
                </a:moveTo>
                <a:lnTo>
                  <a:pt x="1770078" y="398781"/>
                </a:lnTo>
                <a:lnTo>
                  <a:pt x="1805875" y="401797"/>
                </a:lnTo>
                <a:lnTo>
                  <a:pt x="1838340" y="410845"/>
                </a:lnTo>
                <a:lnTo>
                  <a:pt x="1893268" y="447041"/>
                </a:lnTo>
                <a:lnTo>
                  <a:pt x="1930415" y="505142"/>
                </a:lnTo>
                <a:lnTo>
                  <a:pt x="1939702" y="542528"/>
                </a:lnTo>
                <a:lnTo>
                  <a:pt x="1942798" y="585470"/>
                </a:lnTo>
                <a:lnTo>
                  <a:pt x="1942798" y="598170"/>
                </a:lnTo>
                <a:lnTo>
                  <a:pt x="1939702" y="641191"/>
                </a:lnTo>
                <a:lnTo>
                  <a:pt x="1930415" y="678815"/>
                </a:lnTo>
                <a:lnTo>
                  <a:pt x="1893268" y="737870"/>
                </a:lnTo>
                <a:lnTo>
                  <a:pt x="1837707" y="773113"/>
                </a:lnTo>
                <a:lnTo>
                  <a:pt x="1770078" y="784860"/>
                </a:lnTo>
                <a:lnTo>
                  <a:pt x="2100278" y="784860"/>
                </a:lnTo>
                <a:lnTo>
                  <a:pt x="2100278" y="398781"/>
                </a:lnTo>
                <a:close/>
              </a:path>
              <a:path w="5467350" h="924560">
                <a:moveTo>
                  <a:pt x="2100278" y="17780"/>
                </a:moveTo>
                <a:lnTo>
                  <a:pt x="1940258" y="17780"/>
                </a:lnTo>
                <a:lnTo>
                  <a:pt x="1940258" y="349251"/>
                </a:lnTo>
                <a:lnTo>
                  <a:pt x="2100278" y="349251"/>
                </a:lnTo>
                <a:lnTo>
                  <a:pt x="2100278" y="17780"/>
                </a:lnTo>
                <a:close/>
              </a:path>
              <a:path w="5467350" h="924560">
                <a:moveTo>
                  <a:pt x="2485964" y="259080"/>
                </a:moveTo>
                <a:lnTo>
                  <a:pt x="2440406" y="261620"/>
                </a:lnTo>
                <a:lnTo>
                  <a:pt x="2397704" y="269240"/>
                </a:lnTo>
                <a:lnTo>
                  <a:pt x="2357857" y="281940"/>
                </a:lnTo>
                <a:lnTo>
                  <a:pt x="2320864" y="299720"/>
                </a:lnTo>
                <a:lnTo>
                  <a:pt x="2287291" y="321548"/>
                </a:lnTo>
                <a:lnTo>
                  <a:pt x="2257685" y="347663"/>
                </a:lnTo>
                <a:lnTo>
                  <a:pt x="2232046" y="378064"/>
                </a:lnTo>
                <a:lnTo>
                  <a:pt x="2210374" y="412751"/>
                </a:lnTo>
                <a:lnTo>
                  <a:pt x="2193153" y="450612"/>
                </a:lnTo>
                <a:lnTo>
                  <a:pt x="2180850" y="491807"/>
                </a:lnTo>
                <a:lnTo>
                  <a:pt x="2173466" y="536337"/>
                </a:lnTo>
                <a:lnTo>
                  <a:pt x="2171004" y="584201"/>
                </a:lnTo>
                <a:lnTo>
                  <a:pt x="2171004" y="599440"/>
                </a:lnTo>
                <a:lnTo>
                  <a:pt x="2173466" y="647382"/>
                </a:lnTo>
                <a:lnTo>
                  <a:pt x="2180850" y="692150"/>
                </a:lnTo>
                <a:lnTo>
                  <a:pt x="2193153" y="733743"/>
                </a:lnTo>
                <a:lnTo>
                  <a:pt x="2210374" y="772160"/>
                </a:lnTo>
                <a:lnTo>
                  <a:pt x="2232603" y="806371"/>
                </a:lnTo>
                <a:lnTo>
                  <a:pt x="2258639" y="836613"/>
                </a:lnTo>
                <a:lnTo>
                  <a:pt x="2288482" y="862886"/>
                </a:lnTo>
                <a:lnTo>
                  <a:pt x="2322134" y="885191"/>
                </a:lnTo>
                <a:lnTo>
                  <a:pt x="2359679" y="902415"/>
                </a:lnTo>
                <a:lnTo>
                  <a:pt x="2399923" y="914718"/>
                </a:lnTo>
                <a:lnTo>
                  <a:pt x="2442865" y="922100"/>
                </a:lnTo>
                <a:lnTo>
                  <a:pt x="2488504" y="924561"/>
                </a:lnTo>
                <a:lnTo>
                  <a:pt x="2529783" y="922894"/>
                </a:lnTo>
                <a:lnTo>
                  <a:pt x="2600902" y="909559"/>
                </a:lnTo>
                <a:lnTo>
                  <a:pt x="2657260" y="883285"/>
                </a:lnTo>
                <a:lnTo>
                  <a:pt x="2701708" y="850265"/>
                </a:lnTo>
                <a:lnTo>
                  <a:pt x="2735758" y="812562"/>
                </a:lnTo>
                <a:lnTo>
                  <a:pt x="2756043" y="784860"/>
                </a:lnTo>
                <a:lnTo>
                  <a:pt x="2493584" y="784860"/>
                </a:lnTo>
                <a:lnTo>
                  <a:pt x="2461838" y="782320"/>
                </a:lnTo>
                <a:lnTo>
                  <a:pt x="2405955" y="762000"/>
                </a:lnTo>
                <a:lnTo>
                  <a:pt x="2361664" y="722392"/>
                </a:lnTo>
                <a:lnTo>
                  <a:pt x="2337536" y="669687"/>
                </a:lnTo>
                <a:lnTo>
                  <a:pt x="2333564" y="638810"/>
                </a:lnTo>
                <a:lnTo>
                  <a:pt x="2792034" y="638810"/>
                </a:lnTo>
                <a:lnTo>
                  <a:pt x="2792034" y="584201"/>
                </a:lnTo>
                <a:lnTo>
                  <a:pt x="2789653" y="537449"/>
                </a:lnTo>
                <a:lnTo>
                  <a:pt x="2786710" y="519431"/>
                </a:lnTo>
                <a:lnTo>
                  <a:pt x="2334834" y="519431"/>
                </a:lnTo>
                <a:lnTo>
                  <a:pt x="2341107" y="493475"/>
                </a:lnTo>
                <a:lnTo>
                  <a:pt x="2364600" y="449659"/>
                </a:lnTo>
                <a:lnTo>
                  <a:pt x="2402541" y="417354"/>
                </a:lnTo>
                <a:lnTo>
                  <a:pt x="2453976" y="400844"/>
                </a:lnTo>
                <a:lnTo>
                  <a:pt x="2484694" y="398781"/>
                </a:lnTo>
                <a:lnTo>
                  <a:pt x="2743983" y="398781"/>
                </a:lnTo>
                <a:lnTo>
                  <a:pt x="2732979" y="380524"/>
                </a:lnTo>
                <a:lnTo>
                  <a:pt x="2708214" y="349885"/>
                </a:lnTo>
                <a:lnTo>
                  <a:pt x="2679639" y="323374"/>
                </a:lnTo>
                <a:lnTo>
                  <a:pt x="2647254" y="300990"/>
                </a:lnTo>
                <a:lnTo>
                  <a:pt x="2611457" y="282654"/>
                </a:lnTo>
                <a:lnTo>
                  <a:pt x="2572643" y="269557"/>
                </a:lnTo>
                <a:lnTo>
                  <a:pt x="2530813" y="261699"/>
                </a:lnTo>
                <a:lnTo>
                  <a:pt x="2485964" y="259080"/>
                </a:lnTo>
                <a:close/>
              </a:path>
              <a:path w="5467350" h="924560">
                <a:moveTo>
                  <a:pt x="2640904" y="690880"/>
                </a:moveTo>
                <a:lnTo>
                  <a:pt x="2620589" y="724853"/>
                </a:lnTo>
                <a:lnTo>
                  <a:pt x="2592644" y="755650"/>
                </a:lnTo>
                <a:lnTo>
                  <a:pt x="2552010" y="777558"/>
                </a:lnTo>
                <a:lnTo>
                  <a:pt x="2493584" y="784860"/>
                </a:lnTo>
                <a:lnTo>
                  <a:pt x="2756043" y="784860"/>
                </a:lnTo>
                <a:lnTo>
                  <a:pt x="2761794" y="776367"/>
                </a:lnTo>
                <a:lnTo>
                  <a:pt x="2771714" y="759460"/>
                </a:lnTo>
                <a:lnTo>
                  <a:pt x="2640904" y="690880"/>
                </a:lnTo>
                <a:close/>
              </a:path>
              <a:path w="5467350" h="924560">
                <a:moveTo>
                  <a:pt x="2743983" y="398781"/>
                </a:moveTo>
                <a:lnTo>
                  <a:pt x="2484694" y="398781"/>
                </a:lnTo>
                <a:lnTo>
                  <a:pt x="2514303" y="400844"/>
                </a:lnTo>
                <a:lnTo>
                  <a:pt x="2540893" y="407035"/>
                </a:lnTo>
                <a:lnTo>
                  <a:pt x="2585024" y="431800"/>
                </a:lnTo>
                <a:lnTo>
                  <a:pt x="2615826" y="470218"/>
                </a:lnTo>
                <a:lnTo>
                  <a:pt x="2629474" y="519431"/>
                </a:lnTo>
                <a:lnTo>
                  <a:pt x="2786710" y="519431"/>
                </a:lnTo>
                <a:lnTo>
                  <a:pt x="2782509" y="493713"/>
                </a:lnTo>
                <a:lnTo>
                  <a:pt x="2770603" y="452993"/>
                </a:lnTo>
                <a:lnTo>
                  <a:pt x="2753934" y="415291"/>
                </a:lnTo>
                <a:lnTo>
                  <a:pt x="2743983" y="398781"/>
                </a:lnTo>
                <a:close/>
              </a:path>
              <a:path w="5467350" h="924560">
                <a:moveTo>
                  <a:pt x="3366150" y="408941"/>
                </a:moveTo>
                <a:lnTo>
                  <a:pt x="3206130" y="408941"/>
                </a:lnTo>
                <a:lnTo>
                  <a:pt x="3206179" y="765175"/>
                </a:lnTo>
                <a:lnTo>
                  <a:pt x="3215655" y="822960"/>
                </a:lnTo>
                <a:lnTo>
                  <a:pt x="3244230" y="868680"/>
                </a:lnTo>
                <a:lnTo>
                  <a:pt x="3289315" y="897256"/>
                </a:lnTo>
                <a:lnTo>
                  <a:pt x="3345830" y="906781"/>
                </a:lnTo>
                <a:lnTo>
                  <a:pt x="3523630" y="906781"/>
                </a:lnTo>
                <a:lnTo>
                  <a:pt x="3523630" y="774700"/>
                </a:lnTo>
                <a:lnTo>
                  <a:pt x="3401710" y="774700"/>
                </a:lnTo>
                <a:lnTo>
                  <a:pt x="3386151" y="772319"/>
                </a:lnTo>
                <a:lnTo>
                  <a:pt x="3375039" y="765175"/>
                </a:lnTo>
                <a:lnTo>
                  <a:pt x="3368372" y="753269"/>
                </a:lnTo>
                <a:lnTo>
                  <a:pt x="3366150" y="736600"/>
                </a:lnTo>
                <a:lnTo>
                  <a:pt x="3366150" y="408941"/>
                </a:lnTo>
                <a:close/>
              </a:path>
              <a:path w="5467350" h="924560">
                <a:moveTo>
                  <a:pt x="3538870" y="276860"/>
                </a:moveTo>
                <a:lnTo>
                  <a:pt x="3048650" y="276860"/>
                </a:lnTo>
                <a:lnTo>
                  <a:pt x="3048650" y="408941"/>
                </a:lnTo>
                <a:lnTo>
                  <a:pt x="3538870" y="408941"/>
                </a:lnTo>
                <a:lnTo>
                  <a:pt x="3538870" y="276860"/>
                </a:lnTo>
                <a:close/>
              </a:path>
              <a:path w="5467350" h="924560">
                <a:moveTo>
                  <a:pt x="3366150" y="81280"/>
                </a:moveTo>
                <a:lnTo>
                  <a:pt x="3206130" y="81280"/>
                </a:lnTo>
                <a:lnTo>
                  <a:pt x="3206130" y="276860"/>
                </a:lnTo>
                <a:lnTo>
                  <a:pt x="3366150" y="276860"/>
                </a:lnTo>
                <a:lnTo>
                  <a:pt x="3366150" y="81280"/>
                </a:lnTo>
                <a:close/>
              </a:path>
              <a:path w="5467350" h="924560">
                <a:moveTo>
                  <a:pt x="3767534" y="276860"/>
                </a:moveTo>
                <a:lnTo>
                  <a:pt x="3607514" y="276860"/>
                </a:lnTo>
                <a:lnTo>
                  <a:pt x="3607514" y="906781"/>
                </a:lnTo>
                <a:lnTo>
                  <a:pt x="3767534" y="906781"/>
                </a:lnTo>
                <a:lnTo>
                  <a:pt x="3767534" y="276860"/>
                </a:lnTo>
                <a:close/>
              </a:path>
              <a:path w="5467350" h="924560">
                <a:moveTo>
                  <a:pt x="3687524" y="0"/>
                </a:moveTo>
                <a:lnTo>
                  <a:pt x="3647522" y="6985"/>
                </a:lnTo>
                <a:lnTo>
                  <a:pt x="3613864" y="27940"/>
                </a:lnTo>
                <a:lnTo>
                  <a:pt x="3591958" y="60325"/>
                </a:lnTo>
                <a:lnTo>
                  <a:pt x="3584654" y="101600"/>
                </a:lnTo>
                <a:lnTo>
                  <a:pt x="3586480" y="123348"/>
                </a:lnTo>
                <a:lnTo>
                  <a:pt x="3601086" y="160179"/>
                </a:lnTo>
                <a:lnTo>
                  <a:pt x="3629899" y="187484"/>
                </a:lnTo>
                <a:lnTo>
                  <a:pt x="3666731" y="201454"/>
                </a:lnTo>
                <a:lnTo>
                  <a:pt x="3687524" y="203201"/>
                </a:lnTo>
                <a:lnTo>
                  <a:pt x="3708800" y="201454"/>
                </a:lnTo>
                <a:lnTo>
                  <a:pt x="3745629" y="187484"/>
                </a:lnTo>
                <a:lnTo>
                  <a:pt x="3773967" y="160179"/>
                </a:lnTo>
                <a:lnTo>
                  <a:pt x="3788569" y="123348"/>
                </a:lnTo>
                <a:lnTo>
                  <a:pt x="3790394" y="101600"/>
                </a:lnTo>
                <a:lnTo>
                  <a:pt x="3788569" y="79851"/>
                </a:lnTo>
                <a:lnTo>
                  <a:pt x="3773967" y="43021"/>
                </a:lnTo>
                <a:lnTo>
                  <a:pt x="3745629" y="15716"/>
                </a:lnTo>
                <a:lnTo>
                  <a:pt x="3708800" y="1746"/>
                </a:lnTo>
                <a:lnTo>
                  <a:pt x="3687524" y="0"/>
                </a:lnTo>
                <a:close/>
              </a:path>
              <a:path w="5467350" h="924560">
                <a:moveTo>
                  <a:pt x="4026144" y="276860"/>
                </a:moveTo>
                <a:lnTo>
                  <a:pt x="3868664" y="276860"/>
                </a:lnTo>
                <a:lnTo>
                  <a:pt x="3868664" y="906781"/>
                </a:lnTo>
                <a:lnTo>
                  <a:pt x="4028684" y="906781"/>
                </a:lnTo>
                <a:lnTo>
                  <a:pt x="4028684" y="534670"/>
                </a:lnTo>
                <a:lnTo>
                  <a:pt x="4030510" y="504190"/>
                </a:lnTo>
                <a:lnTo>
                  <a:pt x="4045116" y="454660"/>
                </a:lnTo>
                <a:lnTo>
                  <a:pt x="4074641" y="420052"/>
                </a:lnTo>
                <a:lnTo>
                  <a:pt x="4117185" y="402272"/>
                </a:lnTo>
                <a:lnTo>
                  <a:pt x="4142984" y="400050"/>
                </a:lnTo>
                <a:lnTo>
                  <a:pt x="4766112" y="400050"/>
                </a:lnTo>
                <a:lnTo>
                  <a:pt x="4764091" y="393462"/>
                </a:lnTo>
                <a:lnTo>
                  <a:pt x="4751314" y="367031"/>
                </a:lnTo>
                <a:lnTo>
                  <a:pt x="4747236" y="360681"/>
                </a:lnTo>
                <a:lnTo>
                  <a:pt x="4374124" y="360681"/>
                </a:lnTo>
                <a:lnTo>
                  <a:pt x="4364956" y="345440"/>
                </a:lnTo>
                <a:lnTo>
                  <a:pt x="4026144" y="345440"/>
                </a:lnTo>
                <a:lnTo>
                  <a:pt x="4026144" y="276860"/>
                </a:lnTo>
                <a:close/>
              </a:path>
              <a:path w="5467350" h="924560">
                <a:moveTo>
                  <a:pt x="4518904" y="400050"/>
                </a:moveTo>
                <a:lnTo>
                  <a:pt x="4142984" y="400050"/>
                </a:lnTo>
                <a:lnTo>
                  <a:pt x="4165763" y="401717"/>
                </a:lnTo>
                <a:lnTo>
                  <a:pt x="4185845" y="406717"/>
                </a:lnTo>
                <a:lnTo>
                  <a:pt x="4229582" y="441087"/>
                </a:lnTo>
                <a:lnTo>
                  <a:pt x="4242917" y="479822"/>
                </a:lnTo>
                <a:lnTo>
                  <a:pt x="4244584" y="504190"/>
                </a:lnTo>
                <a:lnTo>
                  <a:pt x="4244584" y="906781"/>
                </a:lnTo>
                <a:lnTo>
                  <a:pt x="4404604" y="906781"/>
                </a:lnTo>
                <a:lnTo>
                  <a:pt x="4404604" y="534670"/>
                </a:lnTo>
                <a:lnTo>
                  <a:pt x="4406430" y="504190"/>
                </a:lnTo>
                <a:lnTo>
                  <a:pt x="4421036" y="454660"/>
                </a:lnTo>
                <a:lnTo>
                  <a:pt x="4450561" y="420052"/>
                </a:lnTo>
                <a:lnTo>
                  <a:pt x="4493105" y="402272"/>
                </a:lnTo>
                <a:lnTo>
                  <a:pt x="4518904" y="400050"/>
                </a:lnTo>
                <a:close/>
              </a:path>
              <a:path w="5467350" h="924560">
                <a:moveTo>
                  <a:pt x="4766112" y="400050"/>
                </a:moveTo>
                <a:lnTo>
                  <a:pt x="4518904" y="400050"/>
                </a:lnTo>
                <a:lnTo>
                  <a:pt x="4541683" y="401717"/>
                </a:lnTo>
                <a:lnTo>
                  <a:pt x="4561765" y="406717"/>
                </a:lnTo>
                <a:lnTo>
                  <a:pt x="4605502" y="441087"/>
                </a:lnTo>
                <a:lnTo>
                  <a:pt x="4618837" y="479822"/>
                </a:lnTo>
                <a:lnTo>
                  <a:pt x="4620504" y="504190"/>
                </a:lnTo>
                <a:lnTo>
                  <a:pt x="4620504" y="906781"/>
                </a:lnTo>
                <a:lnTo>
                  <a:pt x="4780524" y="906781"/>
                </a:lnTo>
                <a:lnTo>
                  <a:pt x="4780524" y="492760"/>
                </a:lnTo>
                <a:lnTo>
                  <a:pt x="4778698" y="456326"/>
                </a:lnTo>
                <a:lnTo>
                  <a:pt x="4773220" y="423227"/>
                </a:lnTo>
                <a:lnTo>
                  <a:pt x="4766112" y="400050"/>
                </a:lnTo>
                <a:close/>
              </a:path>
              <a:path w="5467350" h="924560">
                <a:moveTo>
                  <a:pt x="4569704" y="266700"/>
                </a:moveTo>
                <a:lnTo>
                  <a:pt x="4505570" y="273367"/>
                </a:lnTo>
                <a:lnTo>
                  <a:pt x="4457944" y="293371"/>
                </a:lnTo>
                <a:lnTo>
                  <a:pt x="4423016" y="323532"/>
                </a:lnTo>
                <a:lnTo>
                  <a:pt x="4396984" y="360681"/>
                </a:lnTo>
                <a:lnTo>
                  <a:pt x="4747236" y="360681"/>
                </a:lnTo>
                <a:lnTo>
                  <a:pt x="4718291" y="322898"/>
                </a:lnTo>
                <a:lnTo>
                  <a:pt x="4675114" y="292100"/>
                </a:lnTo>
                <a:lnTo>
                  <a:pt x="4625266" y="273050"/>
                </a:lnTo>
                <a:lnTo>
                  <a:pt x="4569704" y="266700"/>
                </a:lnTo>
                <a:close/>
              </a:path>
              <a:path w="5467350" h="924560">
                <a:moveTo>
                  <a:pt x="4203944" y="266700"/>
                </a:moveTo>
                <a:lnTo>
                  <a:pt x="4147745" y="272732"/>
                </a:lnTo>
                <a:lnTo>
                  <a:pt x="4103614" y="290831"/>
                </a:lnTo>
                <a:lnTo>
                  <a:pt x="4070913" y="315913"/>
                </a:lnTo>
                <a:lnTo>
                  <a:pt x="4049004" y="345440"/>
                </a:lnTo>
                <a:lnTo>
                  <a:pt x="4364956" y="345440"/>
                </a:lnTo>
                <a:lnTo>
                  <a:pt x="4331022" y="307102"/>
                </a:lnTo>
                <a:lnTo>
                  <a:pt x="4289908" y="281702"/>
                </a:lnTo>
                <a:lnTo>
                  <a:pt x="4235931" y="268366"/>
                </a:lnTo>
                <a:lnTo>
                  <a:pt x="4203944" y="266700"/>
                </a:lnTo>
                <a:close/>
              </a:path>
              <a:path w="5467350" h="924560">
                <a:moveTo>
                  <a:pt x="5160902" y="259080"/>
                </a:moveTo>
                <a:lnTo>
                  <a:pt x="5115343" y="261620"/>
                </a:lnTo>
                <a:lnTo>
                  <a:pt x="5072641" y="269240"/>
                </a:lnTo>
                <a:lnTo>
                  <a:pt x="5032795" y="281940"/>
                </a:lnTo>
                <a:lnTo>
                  <a:pt x="4995802" y="299720"/>
                </a:lnTo>
                <a:lnTo>
                  <a:pt x="4962228" y="321548"/>
                </a:lnTo>
                <a:lnTo>
                  <a:pt x="4932622" y="347663"/>
                </a:lnTo>
                <a:lnTo>
                  <a:pt x="4906983" y="378064"/>
                </a:lnTo>
                <a:lnTo>
                  <a:pt x="4885312" y="412751"/>
                </a:lnTo>
                <a:lnTo>
                  <a:pt x="4868091" y="450612"/>
                </a:lnTo>
                <a:lnTo>
                  <a:pt x="4855787" y="491807"/>
                </a:lnTo>
                <a:lnTo>
                  <a:pt x="4848403" y="536337"/>
                </a:lnTo>
                <a:lnTo>
                  <a:pt x="4845942" y="584201"/>
                </a:lnTo>
                <a:lnTo>
                  <a:pt x="4845942" y="599440"/>
                </a:lnTo>
                <a:lnTo>
                  <a:pt x="4848403" y="647382"/>
                </a:lnTo>
                <a:lnTo>
                  <a:pt x="4855787" y="692150"/>
                </a:lnTo>
                <a:lnTo>
                  <a:pt x="4868091" y="733743"/>
                </a:lnTo>
                <a:lnTo>
                  <a:pt x="4885312" y="772160"/>
                </a:lnTo>
                <a:lnTo>
                  <a:pt x="4907541" y="806371"/>
                </a:lnTo>
                <a:lnTo>
                  <a:pt x="4933576" y="836613"/>
                </a:lnTo>
                <a:lnTo>
                  <a:pt x="4963420" y="862886"/>
                </a:lnTo>
                <a:lnTo>
                  <a:pt x="4997072" y="885191"/>
                </a:lnTo>
                <a:lnTo>
                  <a:pt x="5034617" y="902415"/>
                </a:lnTo>
                <a:lnTo>
                  <a:pt x="5074861" y="914718"/>
                </a:lnTo>
                <a:lnTo>
                  <a:pt x="5117803" y="922100"/>
                </a:lnTo>
                <a:lnTo>
                  <a:pt x="5163442" y="924561"/>
                </a:lnTo>
                <a:lnTo>
                  <a:pt x="5204721" y="922894"/>
                </a:lnTo>
                <a:lnTo>
                  <a:pt x="5275840" y="909559"/>
                </a:lnTo>
                <a:lnTo>
                  <a:pt x="5332197" y="883285"/>
                </a:lnTo>
                <a:lnTo>
                  <a:pt x="5376646" y="850265"/>
                </a:lnTo>
                <a:lnTo>
                  <a:pt x="5410695" y="812562"/>
                </a:lnTo>
                <a:lnTo>
                  <a:pt x="5430980" y="784860"/>
                </a:lnTo>
                <a:lnTo>
                  <a:pt x="5168522" y="784860"/>
                </a:lnTo>
                <a:lnTo>
                  <a:pt x="5136775" y="782320"/>
                </a:lnTo>
                <a:lnTo>
                  <a:pt x="5080893" y="762000"/>
                </a:lnTo>
                <a:lnTo>
                  <a:pt x="5036602" y="722392"/>
                </a:lnTo>
                <a:lnTo>
                  <a:pt x="5012474" y="669687"/>
                </a:lnTo>
                <a:lnTo>
                  <a:pt x="5008502" y="638810"/>
                </a:lnTo>
                <a:lnTo>
                  <a:pt x="5466972" y="638810"/>
                </a:lnTo>
                <a:lnTo>
                  <a:pt x="5466972" y="584201"/>
                </a:lnTo>
                <a:lnTo>
                  <a:pt x="5464590" y="537449"/>
                </a:lnTo>
                <a:lnTo>
                  <a:pt x="5461647" y="519431"/>
                </a:lnTo>
                <a:lnTo>
                  <a:pt x="5009772" y="519431"/>
                </a:lnTo>
                <a:lnTo>
                  <a:pt x="5016044" y="493475"/>
                </a:lnTo>
                <a:lnTo>
                  <a:pt x="5039538" y="449659"/>
                </a:lnTo>
                <a:lnTo>
                  <a:pt x="5077478" y="417354"/>
                </a:lnTo>
                <a:lnTo>
                  <a:pt x="5128913" y="400844"/>
                </a:lnTo>
                <a:lnTo>
                  <a:pt x="5159632" y="398781"/>
                </a:lnTo>
                <a:lnTo>
                  <a:pt x="5418920" y="398781"/>
                </a:lnTo>
                <a:lnTo>
                  <a:pt x="5407917" y="380524"/>
                </a:lnTo>
                <a:lnTo>
                  <a:pt x="5383152" y="349885"/>
                </a:lnTo>
                <a:lnTo>
                  <a:pt x="5354577" y="323374"/>
                </a:lnTo>
                <a:lnTo>
                  <a:pt x="5322192" y="300990"/>
                </a:lnTo>
                <a:lnTo>
                  <a:pt x="5286394" y="282654"/>
                </a:lnTo>
                <a:lnTo>
                  <a:pt x="5247581" y="269557"/>
                </a:lnTo>
                <a:lnTo>
                  <a:pt x="5205750" y="261699"/>
                </a:lnTo>
                <a:lnTo>
                  <a:pt x="5160902" y="259080"/>
                </a:lnTo>
                <a:close/>
              </a:path>
              <a:path w="5467350" h="924560">
                <a:moveTo>
                  <a:pt x="5315842" y="690880"/>
                </a:moveTo>
                <a:lnTo>
                  <a:pt x="5295526" y="724853"/>
                </a:lnTo>
                <a:lnTo>
                  <a:pt x="5267582" y="755650"/>
                </a:lnTo>
                <a:lnTo>
                  <a:pt x="5226948" y="777558"/>
                </a:lnTo>
                <a:lnTo>
                  <a:pt x="5168522" y="784860"/>
                </a:lnTo>
                <a:lnTo>
                  <a:pt x="5430980" y="784860"/>
                </a:lnTo>
                <a:lnTo>
                  <a:pt x="5436732" y="776367"/>
                </a:lnTo>
                <a:lnTo>
                  <a:pt x="5446652" y="759460"/>
                </a:lnTo>
                <a:lnTo>
                  <a:pt x="5315842" y="690880"/>
                </a:lnTo>
                <a:close/>
              </a:path>
              <a:path w="5467350" h="924560">
                <a:moveTo>
                  <a:pt x="5418920" y="398781"/>
                </a:moveTo>
                <a:lnTo>
                  <a:pt x="5159632" y="398781"/>
                </a:lnTo>
                <a:lnTo>
                  <a:pt x="5189240" y="400844"/>
                </a:lnTo>
                <a:lnTo>
                  <a:pt x="5215831" y="407035"/>
                </a:lnTo>
                <a:lnTo>
                  <a:pt x="5259962" y="431800"/>
                </a:lnTo>
                <a:lnTo>
                  <a:pt x="5290764" y="470218"/>
                </a:lnTo>
                <a:lnTo>
                  <a:pt x="5304412" y="519431"/>
                </a:lnTo>
                <a:lnTo>
                  <a:pt x="5461647" y="519431"/>
                </a:lnTo>
                <a:lnTo>
                  <a:pt x="5457447" y="493713"/>
                </a:lnTo>
                <a:lnTo>
                  <a:pt x="5445540" y="452993"/>
                </a:lnTo>
                <a:lnTo>
                  <a:pt x="5428872" y="415291"/>
                </a:lnTo>
                <a:lnTo>
                  <a:pt x="5418920" y="3987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36900" y="2032000"/>
            <a:ext cx="10922000" cy="6819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3259" y="934719"/>
            <a:ext cx="8836050" cy="3464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6424" y="934719"/>
            <a:ext cx="4027909" cy="2430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70173B-1EAD-6E6B-AF5F-2B2EFFD1E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2667000"/>
            <a:ext cx="9201150" cy="58981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019" y="934719"/>
            <a:ext cx="5165699" cy="2430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3519" y="402927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89450" y="0"/>
                </a:moveTo>
                <a:lnTo>
                  <a:pt x="159938" y="114325"/>
                </a:lnTo>
                <a:lnTo>
                  <a:pt x="130077" y="153521"/>
                </a:lnTo>
                <a:lnTo>
                  <a:pt x="0" y="189450"/>
                </a:lnTo>
                <a:lnTo>
                  <a:pt x="0" y="191255"/>
                </a:lnTo>
                <a:lnTo>
                  <a:pt x="114325" y="220767"/>
                </a:lnTo>
                <a:lnTo>
                  <a:pt x="153520" y="250627"/>
                </a:lnTo>
                <a:lnTo>
                  <a:pt x="189451" y="380705"/>
                </a:lnTo>
                <a:lnTo>
                  <a:pt x="191254" y="380705"/>
                </a:lnTo>
                <a:lnTo>
                  <a:pt x="220766" y="266379"/>
                </a:lnTo>
                <a:lnTo>
                  <a:pt x="250627" y="227184"/>
                </a:lnTo>
                <a:lnTo>
                  <a:pt x="380705" y="191254"/>
                </a:lnTo>
                <a:lnTo>
                  <a:pt x="380705" y="189451"/>
                </a:lnTo>
                <a:lnTo>
                  <a:pt x="266379" y="159938"/>
                </a:lnTo>
                <a:lnTo>
                  <a:pt x="227184" y="130078"/>
                </a:lnTo>
                <a:lnTo>
                  <a:pt x="220766" y="114325"/>
                </a:lnTo>
                <a:lnTo>
                  <a:pt x="191255" y="0"/>
                </a:lnTo>
                <a:close/>
              </a:path>
            </a:pathLst>
          </a:custGeom>
          <a:solidFill>
            <a:srgbClr val="57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2800" y="3867557"/>
            <a:ext cx="5004206" cy="704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5EF0CC-CB8E-759E-7341-2B0148837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63" y="2590800"/>
            <a:ext cx="9076944" cy="581855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8624" y="1480822"/>
            <a:ext cx="6841490" cy="924560"/>
          </a:xfrm>
          <a:custGeom>
            <a:avLst/>
            <a:gdLst/>
            <a:ahLst/>
            <a:cxnLst/>
            <a:rect l="l" t="t" r="r" b="b"/>
            <a:pathLst>
              <a:path w="6841490" h="924560">
                <a:moveTo>
                  <a:pt x="358016" y="0"/>
                </a:moveTo>
                <a:lnTo>
                  <a:pt x="304887" y="2575"/>
                </a:lnTo>
                <a:lnTo>
                  <a:pt x="255569" y="10301"/>
                </a:lnTo>
                <a:lnTo>
                  <a:pt x="210061" y="23177"/>
                </a:lnTo>
                <a:lnTo>
                  <a:pt x="168362" y="41204"/>
                </a:lnTo>
                <a:lnTo>
                  <a:pt x="130474" y="64381"/>
                </a:lnTo>
                <a:lnTo>
                  <a:pt x="96396" y="92709"/>
                </a:lnTo>
                <a:lnTo>
                  <a:pt x="66903" y="125412"/>
                </a:lnTo>
                <a:lnTo>
                  <a:pt x="42773" y="162559"/>
                </a:lnTo>
                <a:lnTo>
                  <a:pt x="24006" y="204152"/>
                </a:lnTo>
                <a:lnTo>
                  <a:pt x="10600" y="250189"/>
                </a:lnTo>
                <a:lnTo>
                  <a:pt x="2557" y="300672"/>
                </a:lnTo>
                <a:lnTo>
                  <a:pt x="0" y="353059"/>
                </a:lnTo>
                <a:lnTo>
                  <a:pt x="0" y="571499"/>
                </a:lnTo>
                <a:lnTo>
                  <a:pt x="2557" y="623922"/>
                </a:lnTo>
                <a:lnTo>
                  <a:pt x="10600" y="674511"/>
                </a:lnTo>
                <a:lnTo>
                  <a:pt x="24006" y="720724"/>
                </a:lnTo>
                <a:lnTo>
                  <a:pt x="42773" y="762564"/>
                </a:lnTo>
                <a:lnTo>
                  <a:pt x="66903" y="800029"/>
                </a:lnTo>
                <a:lnTo>
                  <a:pt x="96396" y="833119"/>
                </a:lnTo>
                <a:lnTo>
                  <a:pt x="130474" y="861059"/>
                </a:lnTo>
                <a:lnTo>
                  <a:pt x="168362" y="883919"/>
                </a:lnTo>
                <a:lnTo>
                  <a:pt x="210061" y="901699"/>
                </a:lnTo>
                <a:lnTo>
                  <a:pt x="255569" y="914399"/>
                </a:lnTo>
                <a:lnTo>
                  <a:pt x="304887" y="922019"/>
                </a:lnTo>
                <a:lnTo>
                  <a:pt x="358016" y="924559"/>
                </a:lnTo>
                <a:lnTo>
                  <a:pt x="410544" y="922090"/>
                </a:lnTo>
                <a:lnTo>
                  <a:pt x="458910" y="914682"/>
                </a:lnTo>
                <a:lnTo>
                  <a:pt x="503113" y="902335"/>
                </a:lnTo>
                <a:lnTo>
                  <a:pt x="543153" y="885049"/>
                </a:lnTo>
                <a:lnTo>
                  <a:pt x="579031" y="862824"/>
                </a:lnTo>
                <a:lnTo>
                  <a:pt x="610746" y="835659"/>
                </a:lnTo>
                <a:lnTo>
                  <a:pt x="643207" y="796950"/>
                </a:lnTo>
                <a:lnTo>
                  <a:pt x="655976" y="774699"/>
                </a:lnTo>
                <a:lnTo>
                  <a:pt x="358016" y="774699"/>
                </a:lnTo>
                <a:lnTo>
                  <a:pt x="315947" y="771286"/>
                </a:lnTo>
                <a:lnTo>
                  <a:pt x="278641" y="761047"/>
                </a:lnTo>
                <a:lnTo>
                  <a:pt x="218316" y="720089"/>
                </a:lnTo>
                <a:lnTo>
                  <a:pt x="180215" y="655002"/>
                </a:lnTo>
                <a:lnTo>
                  <a:pt x="170691" y="615553"/>
                </a:lnTo>
                <a:lnTo>
                  <a:pt x="167516" y="571499"/>
                </a:lnTo>
                <a:lnTo>
                  <a:pt x="167516" y="353059"/>
                </a:lnTo>
                <a:lnTo>
                  <a:pt x="170691" y="308530"/>
                </a:lnTo>
                <a:lnTo>
                  <a:pt x="180215" y="268922"/>
                </a:lnTo>
                <a:lnTo>
                  <a:pt x="196090" y="234235"/>
                </a:lnTo>
                <a:lnTo>
                  <a:pt x="246097" y="180577"/>
                </a:lnTo>
                <a:lnTo>
                  <a:pt x="315947" y="153273"/>
                </a:lnTo>
                <a:lnTo>
                  <a:pt x="358016" y="149859"/>
                </a:lnTo>
                <a:lnTo>
                  <a:pt x="655610" y="149859"/>
                </a:lnTo>
                <a:lnTo>
                  <a:pt x="643207" y="128422"/>
                </a:lnTo>
                <a:lnTo>
                  <a:pt x="610746" y="90169"/>
                </a:lnTo>
                <a:lnTo>
                  <a:pt x="579031" y="62618"/>
                </a:lnTo>
                <a:lnTo>
                  <a:pt x="543153" y="40075"/>
                </a:lnTo>
                <a:lnTo>
                  <a:pt x="503113" y="22542"/>
                </a:lnTo>
                <a:lnTo>
                  <a:pt x="458910" y="10018"/>
                </a:lnTo>
                <a:lnTo>
                  <a:pt x="410544" y="2504"/>
                </a:lnTo>
                <a:lnTo>
                  <a:pt x="358016" y="0"/>
                </a:lnTo>
                <a:close/>
              </a:path>
              <a:path w="6841490" h="924560">
                <a:moveTo>
                  <a:pt x="700916" y="571499"/>
                </a:moveTo>
                <a:lnTo>
                  <a:pt x="535816" y="571499"/>
                </a:lnTo>
                <a:lnTo>
                  <a:pt x="535816" y="594359"/>
                </a:lnTo>
                <a:lnTo>
                  <a:pt x="533037" y="631507"/>
                </a:lnTo>
                <a:lnTo>
                  <a:pt x="510812" y="696277"/>
                </a:lnTo>
                <a:lnTo>
                  <a:pt x="466838" y="746124"/>
                </a:lnTo>
                <a:lnTo>
                  <a:pt x="400163" y="771524"/>
                </a:lnTo>
                <a:lnTo>
                  <a:pt x="358016" y="774699"/>
                </a:lnTo>
                <a:lnTo>
                  <a:pt x="655976" y="774699"/>
                </a:lnTo>
                <a:lnTo>
                  <a:pt x="668454" y="752957"/>
                </a:lnTo>
                <a:lnTo>
                  <a:pt x="686488" y="703681"/>
                </a:lnTo>
                <a:lnTo>
                  <a:pt x="697309" y="649122"/>
                </a:lnTo>
                <a:lnTo>
                  <a:pt x="700916" y="589279"/>
                </a:lnTo>
                <a:lnTo>
                  <a:pt x="700916" y="571499"/>
                </a:lnTo>
                <a:close/>
              </a:path>
              <a:path w="6841490" h="924560">
                <a:moveTo>
                  <a:pt x="655610" y="149859"/>
                </a:moveTo>
                <a:lnTo>
                  <a:pt x="358016" y="149859"/>
                </a:lnTo>
                <a:lnTo>
                  <a:pt x="400163" y="153034"/>
                </a:lnTo>
                <a:lnTo>
                  <a:pt x="436438" y="162559"/>
                </a:lnTo>
                <a:lnTo>
                  <a:pt x="491366" y="200659"/>
                </a:lnTo>
                <a:lnTo>
                  <a:pt x="524703" y="258445"/>
                </a:lnTo>
                <a:lnTo>
                  <a:pt x="535816" y="330199"/>
                </a:lnTo>
                <a:lnTo>
                  <a:pt x="535816" y="342899"/>
                </a:lnTo>
                <a:lnTo>
                  <a:pt x="700916" y="342899"/>
                </a:lnTo>
                <a:lnTo>
                  <a:pt x="700916" y="335279"/>
                </a:lnTo>
                <a:lnTo>
                  <a:pt x="697309" y="275488"/>
                </a:lnTo>
                <a:lnTo>
                  <a:pt x="686488" y="221081"/>
                </a:lnTo>
                <a:lnTo>
                  <a:pt x="668454" y="172059"/>
                </a:lnTo>
                <a:lnTo>
                  <a:pt x="655610" y="149859"/>
                </a:lnTo>
                <a:close/>
              </a:path>
              <a:path w="6841490" h="924560">
                <a:moveTo>
                  <a:pt x="1106750" y="0"/>
                </a:moveTo>
                <a:lnTo>
                  <a:pt x="1052775" y="2575"/>
                </a:lnTo>
                <a:lnTo>
                  <a:pt x="1002610" y="10301"/>
                </a:lnTo>
                <a:lnTo>
                  <a:pt x="956255" y="23177"/>
                </a:lnTo>
                <a:lnTo>
                  <a:pt x="913710" y="41204"/>
                </a:lnTo>
                <a:lnTo>
                  <a:pt x="874975" y="64381"/>
                </a:lnTo>
                <a:lnTo>
                  <a:pt x="840050" y="92709"/>
                </a:lnTo>
                <a:lnTo>
                  <a:pt x="809782" y="125412"/>
                </a:lnTo>
                <a:lnTo>
                  <a:pt x="785017" y="162559"/>
                </a:lnTo>
                <a:lnTo>
                  <a:pt x="765755" y="204152"/>
                </a:lnTo>
                <a:lnTo>
                  <a:pt x="751997" y="250189"/>
                </a:lnTo>
                <a:lnTo>
                  <a:pt x="743742" y="300672"/>
                </a:lnTo>
                <a:lnTo>
                  <a:pt x="740990" y="355599"/>
                </a:lnTo>
                <a:lnTo>
                  <a:pt x="740990" y="568959"/>
                </a:lnTo>
                <a:lnTo>
                  <a:pt x="743742" y="623922"/>
                </a:lnTo>
                <a:lnTo>
                  <a:pt x="751997" y="674511"/>
                </a:lnTo>
                <a:lnTo>
                  <a:pt x="765755" y="720724"/>
                </a:lnTo>
                <a:lnTo>
                  <a:pt x="785017" y="762564"/>
                </a:lnTo>
                <a:lnTo>
                  <a:pt x="809782" y="800029"/>
                </a:lnTo>
                <a:lnTo>
                  <a:pt x="840050" y="833119"/>
                </a:lnTo>
                <a:lnTo>
                  <a:pt x="874975" y="861059"/>
                </a:lnTo>
                <a:lnTo>
                  <a:pt x="913710" y="883919"/>
                </a:lnTo>
                <a:lnTo>
                  <a:pt x="956255" y="901699"/>
                </a:lnTo>
                <a:lnTo>
                  <a:pt x="1002610" y="914399"/>
                </a:lnTo>
                <a:lnTo>
                  <a:pt x="1052775" y="922019"/>
                </a:lnTo>
                <a:lnTo>
                  <a:pt x="1106750" y="924559"/>
                </a:lnTo>
                <a:lnTo>
                  <a:pt x="1160723" y="922019"/>
                </a:lnTo>
                <a:lnTo>
                  <a:pt x="1210886" y="914399"/>
                </a:lnTo>
                <a:lnTo>
                  <a:pt x="1257240" y="901699"/>
                </a:lnTo>
                <a:lnTo>
                  <a:pt x="1299784" y="883919"/>
                </a:lnTo>
                <a:lnTo>
                  <a:pt x="1338519" y="861059"/>
                </a:lnTo>
                <a:lnTo>
                  <a:pt x="1373444" y="833119"/>
                </a:lnTo>
                <a:lnTo>
                  <a:pt x="1403712" y="800029"/>
                </a:lnTo>
                <a:lnTo>
                  <a:pt x="1420456" y="774699"/>
                </a:lnTo>
                <a:lnTo>
                  <a:pt x="1106750" y="774699"/>
                </a:lnTo>
                <a:lnTo>
                  <a:pt x="1062856" y="771286"/>
                </a:lnTo>
                <a:lnTo>
                  <a:pt x="1023883" y="761047"/>
                </a:lnTo>
                <a:lnTo>
                  <a:pt x="960700" y="720089"/>
                </a:lnTo>
                <a:lnTo>
                  <a:pt x="921648" y="656272"/>
                </a:lnTo>
                <a:lnTo>
                  <a:pt x="911885" y="617458"/>
                </a:lnTo>
                <a:lnTo>
                  <a:pt x="908630" y="574039"/>
                </a:lnTo>
                <a:lnTo>
                  <a:pt x="908630" y="350519"/>
                </a:lnTo>
                <a:lnTo>
                  <a:pt x="911885" y="307101"/>
                </a:lnTo>
                <a:lnTo>
                  <a:pt x="921648" y="268287"/>
                </a:lnTo>
                <a:lnTo>
                  <a:pt x="960700" y="204469"/>
                </a:lnTo>
                <a:lnTo>
                  <a:pt x="1023883" y="163512"/>
                </a:lnTo>
                <a:lnTo>
                  <a:pt x="1062856" y="153273"/>
                </a:lnTo>
                <a:lnTo>
                  <a:pt x="1106750" y="149859"/>
                </a:lnTo>
                <a:lnTo>
                  <a:pt x="1420011" y="149859"/>
                </a:lnTo>
                <a:lnTo>
                  <a:pt x="1403712" y="125412"/>
                </a:lnTo>
                <a:lnTo>
                  <a:pt x="1373444" y="92709"/>
                </a:lnTo>
                <a:lnTo>
                  <a:pt x="1338519" y="64381"/>
                </a:lnTo>
                <a:lnTo>
                  <a:pt x="1299784" y="41204"/>
                </a:lnTo>
                <a:lnTo>
                  <a:pt x="1257240" y="23177"/>
                </a:lnTo>
                <a:lnTo>
                  <a:pt x="1210886" y="10301"/>
                </a:lnTo>
                <a:lnTo>
                  <a:pt x="1160723" y="2575"/>
                </a:lnTo>
                <a:lnTo>
                  <a:pt x="1106750" y="0"/>
                </a:lnTo>
                <a:close/>
              </a:path>
              <a:path w="6841490" h="924560">
                <a:moveTo>
                  <a:pt x="1420011" y="149859"/>
                </a:moveTo>
                <a:lnTo>
                  <a:pt x="1106750" y="149859"/>
                </a:lnTo>
                <a:lnTo>
                  <a:pt x="1151120" y="153273"/>
                </a:lnTo>
                <a:lnTo>
                  <a:pt x="1190251" y="163512"/>
                </a:lnTo>
                <a:lnTo>
                  <a:pt x="1252794" y="204469"/>
                </a:lnTo>
                <a:lnTo>
                  <a:pt x="1291850" y="268287"/>
                </a:lnTo>
                <a:lnTo>
                  <a:pt x="1301611" y="307101"/>
                </a:lnTo>
                <a:lnTo>
                  <a:pt x="1304864" y="350519"/>
                </a:lnTo>
                <a:lnTo>
                  <a:pt x="1304864" y="574039"/>
                </a:lnTo>
                <a:lnTo>
                  <a:pt x="1301611" y="617458"/>
                </a:lnTo>
                <a:lnTo>
                  <a:pt x="1291850" y="656272"/>
                </a:lnTo>
                <a:lnTo>
                  <a:pt x="1252794" y="720089"/>
                </a:lnTo>
                <a:lnTo>
                  <a:pt x="1190251" y="761047"/>
                </a:lnTo>
                <a:lnTo>
                  <a:pt x="1151120" y="771286"/>
                </a:lnTo>
                <a:lnTo>
                  <a:pt x="1106750" y="774699"/>
                </a:lnTo>
                <a:lnTo>
                  <a:pt x="1420456" y="774699"/>
                </a:lnTo>
                <a:lnTo>
                  <a:pt x="1447739" y="720724"/>
                </a:lnTo>
                <a:lnTo>
                  <a:pt x="1461497" y="674511"/>
                </a:lnTo>
                <a:lnTo>
                  <a:pt x="1469752" y="623922"/>
                </a:lnTo>
                <a:lnTo>
                  <a:pt x="1472504" y="568959"/>
                </a:lnTo>
                <a:lnTo>
                  <a:pt x="1472504" y="355599"/>
                </a:lnTo>
                <a:lnTo>
                  <a:pt x="1469752" y="300672"/>
                </a:lnTo>
                <a:lnTo>
                  <a:pt x="1461497" y="250189"/>
                </a:lnTo>
                <a:lnTo>
                  <a:pt x="1447739" y="204152"/>
                </a:lnTo>
                <a:lnTo>
                  <a:pt x="1428477" y="162559"/>
                </a:lnTo>
                <a:lnTo>
                  <a:pt x="1420011" y="149859"/>
                </a:lnTo>
                <a:close/>
              </a:path>
              <a:path w="6841490" h="924560">
                <a:moveTo>
                  <a:pt x="1862127" y="17779"/>
                </a:moveTo>
                <a:lnTo>
                  <a:pt x="1543357" y="17779"/>
                </a:lnTo>
                <a:lnTo>
                  <a:pt x="1543357" y="906779"/>
                </a:lnTo>
                <a:lnTo>
                  <a:pt x="1708457" y="906779"/>
                </a:lnTo>
                <a:lnTo>
                  <a:pt x="1708457" y="132079"/>
                </a:lnTo>
                <a:lnTo>
                  <a:pt x="1888173" y="132079"/>
                </a:lnTo>
                <a:lnTo>
                  <a:pt x="1862127" y="17779"/>
                </a:lnTo>
                <a:close/>
              </a:path>
              <a:path w="6841490" h="924560">
                <a:moveTo>
                  <a:pt x="1888173" y="132079"/>
                </a:moveTo>
                <a:lnTo>
                  <a:pt x="1731317" y="132079"/>
                </a:lnTo>
                <a:lnTo>
                  <a:pt x="1907847" y="906779"/>
                </a:lnTo>
                <a:lnTo>
                  <a:pt x="2226617" y="906779"/>
                </a:lnTo>
                <a:lnTo>
                  <a:pt x="2226617" y="792479"/>
                </a:lnTo>
                <a:lnTo>
                  <a:pt x="2038657" y="792479"/>
                </a:lnTo>
                <a:lnTo>
                  <a:pt x="1888173" y="132079"/>
                </a:lnTo>
                <a:close/>
              </a:path>
              <a:path w="6841490" h="924560">
                <a:moveTo>
                  <a:pt x="2226617" y="17779"/>
                </a:moveTo>
                <a:lnTo>
                  <a:pt x="2061517" y="17779"/>
                </a:lnTo>
                <a:lnTo>
                  <a:pt x="2061517" y="792479"/>
                </a:lnTo>
                <a:lnTo>
                  <a:pt x="2226617" y="792479"/>
                </a:lnTo>
                <a:lnTo>
                  <a:pt x="2226617" y="17779"/>
                </a:lnTo>
                <a:close/>
              </a:path>
              <a:path w="6841490" h="924560">
                <a:moveTo>
                  <a:pt x="2655776" y="0"/>
                </a:moveTo>
                <a:lnTo>
                  <a:pt x="2602645" y="2575"/>
                </a:lnTo>
                <a:lnTo>
                  <a:pt x="2553325" y="10301"/>
                </a:lnTo>
                <a:lnTo>
                  <a:pt x="2507816" y="23177"/>
                </a:lnTo>
                <a:lnTo>
                  <a:pt x="2466118" y="41204"/>
                </a:lnTo>
                <a:lnTo>
                  <a:pt x="2428231" y="64381"/>
                </a:lnTo>
                <a:lnTo>
                  <a:pt x="2394156" y="92709"/>
                </a:lnTo>
                <a:lnTo>
                  <a:pt x="2364662" y="125412"/>
                </a:lnTo>
                <a:lnTo>
                  <a:pt x="2340532" y="162559"/>
                </a:lnTo>
                <a:lnTo>
                  <a:pt x="2321764" y="204152"/>
                </a:lnTo>
                <a:lnTo>
                  <a:pt x="2308359" y="250189"/>
                </a:lnTo>
                <a:lnTo>
                  <a:pt x="2300317" y="300672"/>
                </a:lnTo>
                <a:lnTo>
                  <a:pt x="2297760" y="353059"/>
                </a:lnTo>
                <a:lnTo>
                  <a:pt x="2297760" y="571499"/>
                </a:lnTo>
                <a:lnTo>
                  <a:pt x="2300317" y="623922"/>
                </a:lnTo>
                <a:lnTo>
                  <a:pt x="2308359" y="674511"/>
                </a:lnTo>
                <a:lnTo>
                  <a:pt x="2321764" y="720724"/>
                </a:lnTo>
                <a:lnTo>
                  <a:pt x="2340532" y="762564"/>
                </a:lnTo>
                <a:lnTo>
                  <a:pt x="2364662" y="800029"/>
                </a:lnTo>
                <a:lnTo>
                  <a:pt x="2394156" y="833119"/>
                </a:lnTo>
                <a:lnTo>
                  <a:pt x="2428231" y="861059"/>
                </a:lnTo>
                <a:lnTo>
                  <a:pt x="2466118" y="883919"/>
                </a:lnTo>
                <a:lnTo>
                  <a:pt x="2507816" y="901699"/>
                </a:lnTo>
                <a:lnTo>
                  <a:pt x="2553325" y="914399"/>
                </a:lnTo>
                <a:lnTo>
                  <a:pt x="2602645" y="922019"/>
                </a:lnTo>
                <a:lnTo>
                  <a:pt x="2655776" y="924559"/>
                </a:lnTo>
                <a:lnTo>
                  <a:pt x="2708304" y="922090"/>
                </a:lnTo>
                <a:lnTo>
                  <a:pt x="2756669" y="914682"/>
                </a:lnTo>
                <a:lnTo>
                  <a:pt x="2800872" y="902335"/>
                </a:lnTo>
                <a:lnTo>
                  <a:pt x="2840912" y="885049"/>
                </a:lnTo>
                <a:lnTo>
                  <a:pt x="2876790" y="862824"/>
                </a:lnTo>
                <a:lnTo>
                  <a:pt x="2908506" y="835659"/>
                </a:lnTo>
                <a:lnTo>
                  <a:pt x="2940965" y="796950"/>
                </a:lnTo>
                <a:lnTo>
                  <a:pt x="2953735" y="774699"/>
                </a:lnTo>
                <a:lnTo>
                  <a:pt x="2655776" y="774699"/>
                </a:lnTo>
                <a:lnTo>
                  <a:pt x="2613704" y="771286"/>
                </a:lnTo>
                <a:lnTo>
                  <a:pt x="2576396" y="761047"/>
                </a:lnTo>
                <a:lnTo>
                  <a:pt x="2516076" y="720089"/>
                </a:lnTo>
                <a:lnTo>
                  <a:pt x="2477974" y="655002"/>
                </a:lnTo>
                <a:lnTo>
                  <a:pt x="2468450" y="615553"/>
                </a:lnTo>
                <a:lnTo>
                  <a:pt x="2465276" y="571499"/>
                </a:lnTo>
                <a:lnTo>
                  <a:pt x="2465276" y="353059"/>
                </a:lnTo>
                <a:lnTo>
                  <a:pt x="2468450" y="308530"/>
                </a:lnTo>
                <a:lnTo>
                  <a:pt x="2477974" y="268922"/>
                </a:lnTo>
                <a:lnTo>
                  <a:pt x="2493849" y="234235"/>
                </a:lnTo>
                <a:lnTo>
                  <a:pt x="2543853" y="180577"/>
                </a:lnTo>
                <a:lnTo>
                  <a:pt x="2613704" y="153273"/>
                </a:lnTo>
                <a:lnTo>
                  <a:pt x="2655776" y="149859"/>
                </a:lnTo>
                <a:lnTo>
                  <a:pt x="2953369" y="149859"/>
                </a:lnTo>
                <a:lnTo>
                  <a:pt x="2940965" y="128422"/>
                </a:lnTo>
                <a:lnTo>
                  <a:pt x="2908506" y="90169"/>
                </a:lnTo>
                <a:lnTo>
                  <a:pt x="2876790" y="62618"/>
                </a:lnTo>
                <a:lnTo>
                  <a:pt x="2840912" y="40075"/>
                </a:lnTo>
                <a:lnTo>
                  <a:pt x="2800872" y="22542"/>
                </a:lnTo>
                <a:lnTo>
                  <a:pt x="2756669" y="10018"/>
                </a:lnTo>
                <a:lnTo>
                  <a:pt x="2708304" y="2504"/>
                </a:lnTo>
                <a:lnTo>
                  <a:pt x="2655776" y="0"/>
                </a:lnTo>
                <a:close/>
              </a:path>
              <a:path w="6841490" h="924560">
                <a:moveTo>
                  <a:pt x="2998676" y="571499"/>
                </a:moveTo>
                <a:lnTo>
                  <a:pt x="2833576" y="571499"/>
                </a:lnTo>
                <a:lnTo>
                  <a:pt x="2833576" y="594359"/>
                </a:lnTo>
                <a:lnTo>
                  <a:pt x="2830797" y="631507"/>
                </a:lnTo>
                <a:lnTo>
                  <a:pt x="2808571" y="696277"/>
                </a:lnTo>
                <a:lnTo>
                  <a:pt x="2764597" y="746124"/>
                </a:lnTo>
                <a:lnTo>
                  <a:pt x="2697922" y="771524"/>
                </a:lnTo>
                <a:lnTo>
                  <a:pt x="2655776" y="774699"/>
                </a:lnTo>
                <a:lnTo>
                  <a:pt x="2953735" y="774699"/>
                </a:lnTo>
                <a:lnTo>
                  <a:pt x="2966213" y="752957"/>
                </a:lnTo>
                <a:lnTo>
                  <a:pt x="2984247" y="703681"/>
                </a:lnTo>
                <a:lnTo>
                  <a:pt x="2995069" y="649122"/>
                </a:lnTo>
                <a:lnTo>
                  <a:pt x="2998676" y="589279"/>
                </a:lnTo>
                <a:lnTo>
                  <a:pt x="2998676" y="571499"/>
                </a:lnTo>
                <a:close/>
              </a:path>
              <a:path w="6841490" h="924560">
                <a:moveTo>
                  <a:pt x="2953369" y="149859"/>
                </a:moveTo>
                <a:lnTo>
                  <a:pt x="2655776" y="149859"/>
                </a:lnTo>
                <a:lnTo>
                  <a:pt x="2697922" y="153034"/>
                </a:lnTo>
                <a:lnTo>
                  <a:pt x="2734195" y="162559"/>
                </a:lnTo>
                <a:lnTo>
                  <a:pt x="2789126" y="200659"/>
                </a:lnTo>
                <a:lnTo>
                  <a:pt x="2822462" y="258445"/>
                </a:lnTo>
                <a:lnTo>
                  <a:pt x="2833576" y="330199"/>
                </a:lnTo>
                <a:lnTo>
                  <a:pt x="2833576" y="342899"/>
                </a:lnTo>
                <a:lnTo>
                  <a:pt x="2998676" y="342899"/>
                </a:lnTo>
                <a:lnTo>
                  <a:pt x="2998676" y="335279"/>
                </a:lnTo>
                <a:lnTo>
                  <a:pt x="2995069" y="275488"/>
                </a:lnTo>
                <a:lnTo>
                  <a:pt x="2984247" y="221081"/>
                </a:lnTo>
                <a:lnTo>
                  <a:pt x="2966213" y="172059"/>
                </a:lnTo>
                <a:lnTo>
                  <a:pt x="2953369" y="149859"/>
                </a:lnTo>
                <a:close/>
              </a:path>
              <a:path w="6841490" h="924560">
                <a:moveTo>
                  <a:pt x="3226704" y="17779"/>
                </a:moveTo>
                <a:lnTo>
                  <a:pt x="3059064" y="17779"/>
                </a:lnTo>
                <a:lnTo>
                  <a:pt x="3059064" y="906779"/>
                </a:lnTo>
                <a:lnTo>
                  <a:pt x="3633104" y="906779"/>
                </a:lnTo>
                <a:lnTo>
                  <a:pt x="3633104" y="754379"/>
                </a:lnTo>
                <a:lnTo>
                  <a:pt x="3226704" y="754379"/>
                </a:lnTo>
                <a:lnTo>
                  <a:pt x="3226704" y="17779"/>
                </a:lnTo>
                <a:close/>
              </a:path>
              <a:path w="6841490" h="924560">
                <a:moveTo>
                  <a:pt x="3808948" y="17779"/>
                </a:moveTo>
                <a:lnTo>
                  <a:pt x="3641308" y="17779"/>
                </a:lnTo>
                <a:lnTo>
                  <a:pt x="3641308" y="594359"/>
                </a:lnTo>
                <a:lnTo>
                  <a:pt x="3643849" y="643493"/>
                </a:lnTo>
                <a:lnTo>
                  <a:pt x="3651470" y="689292"/>
                </a:lnTo>
                <a:lnTo>
                  <a:pt x="3664170" y="731758"/>
                </a:lnTo>
                <a:lnTo>
                  <a:pt x="3681948" y="770889"/>
                </a:lnTo>
                <a:lnTo>
                  <a:pt x="3705127" y="805656"/>
                </a:lnTo>
                <a:lnTo>
                  <a:pt x="3732752" y="836294"/>
                </a:lnTo>
                <a:lnTo>
                  <a:pt x="3764820" y="862806"/>
                </a:lnTo>
                <a:lnTo>
                  <a:pt x="3801328" y="885189"/>
                </a:lnTo>
                <a:lnTo>
                  <a:pt x="3842608" y="902414"/>
                </a:lnTo>
                <a:lnTo>
                  <a:pt x="3887693" y="914717"/>
                </a:lnTo>
                <a:lnTo>
                  <a:pt x="3936586" y="922099"/>
                </a:lnTo>
                <a:lnTo>
                  <a:pt x="3989288" y="924559"/>
                </a:lnTo>
                <a:lnTo>
                  <a:pt x="4041919" y="922099"/>
                </a:lnTo>
                <a:lnTo>
                  <a:pt x="4090577" y="914717"/>
                </a:lnTo>
                <a:lnTo>
                  <a:pt x="4135264" y="902414"/>
                </a:lnTo>
                <a:lnTo>
                  <a:pt x="4175978" y="885189"/>
                </a:lnTo>
                <a:lnTo>
                  <a:pt x="4212971" y="862806"/>
                </a:lnTo>
                <a:lnTo>
                  <a:pt x="4245198" y="836294"/>
                </a:lnTo>
                <a:lnTo>
                  <a:pt x="4272660" y="805656"/>
                </a:lnTo>
                <a:lnTo>
                  <a:pt x="4292871" y="774699"/>
                </a:lnTo>
                <a:lnTo>
                  <a:pt x="3989288" y="774699"/>
                </a:lnTo>
                <a:lnTo>
                  <a:pt x="3948014" y="771763"/>
                </a:lnTo>
                <a:lnTo>
                  <a:pt x="3880705" y="748268"/>
                </a:lnTo>
                <a:lnTo>
                  <a:pt x="3834666" y="702071"/>
                </a:lnTo>
                <a:lnTo>
                  <a:pt x="3811806" y="637936"/>
                </a:lnTo>
                <a:lnTo>
                  <a:pt x="3808948" y="599439"/>
                </a:lnTo>
                <a:lnTo>
                  <a:pt x="3808948" y="17779"/>
                </a:lnTo>
                <a:close/>
              </a:path>
              <a:path w="6841490" h="924560">
                <a:moveTo>
                  <a:pt x="4337268" y="17779"/>
                </a:moveTo>
                <a:lnTo>
                  <a:pt x="4169628" y="17779"/>
                </a:lnTo>
                <a:lnTo>
                  <a:pt x="4169628" y="599439"/>
                </a:lnTo>
                <a:lnTo>
                  <a:pt x="4166692" y="637936"/>
                </a:lnTo>
                <a:lnTo>
                  <a:pt x="4143198" y="702071"/>
                </a:lnTo>
                <a:lnTo>
                  <a:pt x="4097159" y="748268"/>
                </a:lnTo>
                <a:lnTo>
                  <a:pt x="4030484" y="771763"/>
                </a:lnTo>
                <a:lnTo>
                  <a:pt x="3989288" y="774699"/>
                </a:lnTo>
                <a:lnTo>
                  <a:pt x="4292871" y="774699"/>
                </a:lnTo>
                <a:lnTo>
                  <a:pt x="4313694" y="731758"/>
                </a:lnTo>
                <a:lnTo>
                  <a:pt x="4326791" y="689292"/>
                </a:lnTo>
                <a:lnTo>
                  <a:pt x="4334649" y="643493"/>
                </a:lnTo>
                <a:lnTo>
                  <a:pt x="4337268" y="594359"/>
                </a:lnTo>
                <a:lnTo>
                  <a:pt x="4337268" y="17779"/>
                </a:lnTo>
                <a:close/>
              </a:path>
              <a:path w="6841490" h="924560">
                <a:moveTo>
                  <a:pt x="4547936" y="581659"/>
                </a:moveTo>
                <a:lnTo>
                  <a:pt x="4382836" y="581659"/>
                </a:lnTo>
                <a:lnTo>
                  <a:pt x="4382836" y="617219"/>
                </a:lnTo>
                <a:lnTo>
                  <a:pt x="4385613" y="663733"/>
                </a:lnTo>
                <a:lnTo>
                  <a:pt x="4393945" y="706754"/>
                </a:lnTo>
                <a:lnTo>
                  <a:pt x="4407836" y="746283"/>
                </a:lnTo>
                <a:lnTo>
                  <a:pt x="4427286" y="782319"/>
                </a:lnTo>
                <a:lnTo>
                  <a:pt x="4451653" y="814625"/>
                </a:lnTo>
                <a:lnTo>
                  <a:pt x="4480309" y="842962"/>
                </a:lnTo>
                <a:lnTo>
                  <a:pt x="4513250" y="867330"/>
                </a:lnTo>
                <a:lnTo>
                  <a:pt x="4550476" y="887729"/>
                </a:lnTo>
                <a:lnTo>
                  <a:pt x="4591352" y="903842"/>
                </a:lnTo>
                <a:lnTo>
                  <a:pt x="4635247" y="915352"/>
                </a:lnTo>
                <a:lnTo>
                  <a:pt x="4682159" y="922258"/>
                </a:lnTo>
                <a:lnTo>
                  <a:pt x="4732086" y="924559"/>
                </a:lnTo>
                <a:lnTo>
                  <a:pt x="4781775" y="922416"/>
                </a:lnTo>
                <a:lnTo>
                  <a:pt x="4827973" y="915987"/>
                </a:lnTo>
                <a:lnTo>
                  <a:pt x="4870677" y="905271"/>
                </a:lnTo>
                <a:lnTo>
                  <a:pt x="4909886" y="890269"/>
                </a:lnTo>
                <a:lnTo>
                  <a:pt x="4945764" y="870902"/>
                </a:lnTo>
                <a:lnTo>
                  <a:pt x="4977198" y="848359"/>
                </a:lnTo>
                <a:lnTo>
                  <a:pt x="5026726" y="793749"/>
                </a:lnTo>
                <a:lnTo>
                  <a:pt x="5036097" y="777239"/>
                </a:lnTo>
                <a:lnTo>
                  <a:pt x="4732086" y="777239"/>
                </a:lnTo>
                <a:lnTo>
                  <a:pt x="4691762" y="774779"/>
                </a:lnTo>
                <a:lnTo>
                  <a:pt x="4624453" y="755094"/>
                </a:lnTo>
                <a:lnTo>
                  <a:pt x="4575797" y="715089"/>
                </a:lnTo>
                <a:lnTo>
                  <a:pt x="4551032" y="654764"/>
                </a:lnTo>
                <a:lnTo>
                  <a:pt x="4547936" y="617219"/>
                </a:lnTo>
                <a:lnTo>
                  <a:pt x="4547936" y="581659"/>
                </a:lnTo>
                <a:close/>
              </a:path>
              <a:path w="6841490" h="924560">
                <a:moveTo>
                  <a:pt x="4716846" y="0"/>
                </a:moveTo>
                <a:lnTo>
                  <a:pt x="4670729" y="1984"/>
                </a:lnTo>
                <a:lnTo>
                  <a:pt x="4627627" y="7937"/>
                </a:lnTo>
                <a:lnTo>
                  <a:pt x="4587542" y="17859"/>
                </a:lnTo>
                <a:lnTo>
                  <a:pt x="4550476" y="31749"/>
                </a:lnTo>
                <a:lnTo>
                  <a:pt x="4488246" y="69214"/>
                </a:lnTo>
                <a:lnTo>
                  <a:pt x="4441256" y="120649"/>
                </a:lnTo>
                <a:lnTo>
                  <a:pt x="4412681" y="183832"/>
                </a:lnTo>
                <a:lnTo>
                  <a:pt x="4403156" y="259079"/>
                </a:lnTo>
                <a:lnTo>
                  <a:pt x="4405299" y="297815"/>
                </a:lnTo>
                <a:lnTo>
                  <a:pt x="4422444" y="363854"/>
                </a:lnTo>
                <a:lnTo>
                  <a:pt x="4457054" y="415369"/>
                </a:lnTo>
                <a:lnTo>
                  <a:pt x="4507217" y="456644"/>
                </a:lnTo>
                <a:lnTo>
                  <a:pt x="4572380" y="488314"/>
                </a:lnTo>
                <a:lnTo>
                  <a:pt x="4610163" y="501649"/>
                </a:lnTo>
                <a:lnTo>
                  <a:pt x="4651122" y="513714"/>
                </a:lnTo>
                <a:lnTo>
                  <a:pt x="4695256" y="524509"/>
                </a:lnTo>
                <a:lnTo>
                  <a:pt x="4724466" y="530859"/>
                </a:lnTo>
                <a:lnTo>
                  <a:pt x="4751929" y="537368"/>
                </a:lnTo>
                <a:lnTo>
                  <a:pt x="4800188" y="551338"/>
                </a:lnTo>
                <a:lnTo>
                  <a:pt x="4840034" y="566340"/>
                </a:lnTo>
                <a:lnTo>
                  <a:pt x="4881946" y="595629"/>
                </a:lnTo>
                <a:lnTo>
                  <a:pt x="4902186" y="637778"/>
                </a:lnTo>
                <a:lnTo>
                  <a:pt x="4903536" y="655319"/>
                </a:lnTo>
                <a:lnTo>
                  <a:pt x="4900838" y="680799"/>
                </a:lnTo>
                <a:lnTo>
                  <a:pt x="4879249" y="724614"/>
                </a:lnTo>
                <a:lnTo>
                  <a:pt x="4836622" y="757951"/>
                </a:lnTo>
                <a:lnTo>
                  <a:pt x="4772486" y="775096"/>
                </a:lnTo>
                <a:lnTo>
                  <a:pt x="4732086" y="777239"/>
                </a:lnTo>
                <a:lnTo>
                  <a:pt x="5036097" y="777239"/>
                </a:lnTo>
                <a:lnTo>
                  <a:pt x="5045062" y="761444"/>
                </a:lnTo>
                <a:lnTo>
                  <a:pt x="5058159" y="726757"/>
                </a:lnTo>
                <a:lnTo>
                  <a:pt x="5066017" y="689689"/>
                </a:lnTo>
                <a:lnTo>
                  <a:pt x="5068636" y="650239"/>
                </a:lnTo>
                <a:lnTo>
                  <a:pt x="5066176" y="611425"/>
                </a:lnTo>
                <a:lnTo>
                  <a:pt x="5046492" y="544750"/>
                </a:lnTo>
                <a:lnTo>
                  <a:pt x="5007594" y="492125"/>
                </a:lnTo>
                <a:lnTo>
                  <a:pt x="4952349" y="450215"/>
                </a:lnTo>
                <a:lnTo>
                  <a:pt x="4882262" y="417909"/>
                </a:lnTo>
                <a:lnTo>
                  <a:pt x="4842575" y="404177"/>
                </a:lnTo>
                <a:lnTo>
                  <a:pt x="4799713" y="391874"/>
                </a:lnTo>
                <a:lnTo>
                  <a:pt x="4753676" y="380999"/>
                </a:lnTo>
                <a:lnTo>
                  <a:pt x="4724466" y="374649"/>
                </a:lnTo>
                <a:lnTo>
                  <a:pt x="4698987" y="368696"/>
                </a:lnTo>
                <a:lnTo>
                  <a:pt x="4655172" y="355361"/>
                </a:lnTo>
                <a:lnTo>
                  <a:pt x="4606672" y="330834"/>
                </a:lnTo>
                <a:lnTo>
                  <a:pt x="4577541" y="297814"/>
                </a:lnTo>
                <a:lnTo>
                  <a:pt x="4568256" y="253999"/>
                </a:lnTo>
                <a:lnTo>
                  <a:pt x="4570478" y="230584"/>
                </a:lnTo>
                <a:lnTo>
                  <a:pt x="4588257" y="191849"/>
                </a:lnTo>
                <a:lnTo>
                  <a:pt x="4624690" y="163750"/>
                </a:lnTo>
                <a:lnTo>
                  <a:pt x="4681206" y="149145"/>
                </a:lnTo>
                <a:lnTo>
                  <a:pt x="4716846" y="147319"/>
                </a:lnTo>
                <a:lnTo>
                  <a:pt x="5012531" y="147319"/>
                </a:lnTo>
                <a:lnTo>
                  <a:pt x="5002596" y="129539"/>
                </a:lnTo>
                <a:lnTo>
                  <a:pt x="4952430" y="73025"/>
                </a:lnTo>
                <a:lnTo>
                  <a:pt x="4921156" y="50958"/>
                </a:lnTo>
                <a:lnTo>
                  <a:pt x="4885756" y="33019"/>
                </a:lnTo>
                <a:lnTo>
                  <a:pt x="4847575" y="18573"/>
                </a:lnTo>
                <a:lnTo>
                  <a:pt x="4806697" y="8255"/>
                </a:lnTo>
                <a:lnTo>
                  <a:pt x="4763121" y="2063"/>
                </a:lnTo>
                <a:lnTo>
                  <a:pt x="4716846" y="0"/>
                </a:lnTo>
                <a:close/>
              </a:path>
              <a:path w="6841490" h="924560">
                <a:moveTo>
                  <a:pt x="5012531" y="147319"/>
                </a:moveTo>
                <a:lnTo>
                  <a:pt x="4716846" y="147319"/>
                </a:lnTo>
                <a:lnTo>
                  <a:pt x="4741375" y="148272"/>
                </a:lnTo>
                <a:lnTo>
                  <a:pt x="4764157" y="151129"/>
                </a:lnTo>
                <a:lnTo>
                  <a:pt x="4804476" y="162559"/>
                </a:lnTo>
                <a:lnTo>
                  <a:pt x="4849719" y="193516"/>
                </a:lnTo>
                <a:lnTo>
                  <a:pt x="4875598" y="243839"/>
                </a:lnTo>
                <a:lnTo>
                  <a:pt x="4880676" y="289559"/>
                </a:lnTo>
                <a:lnTo>
                  <a:pt x="4880676" y="327659"/>
                </a:lnTo>
                <a:lnTo>
                  <a:pt x="5045776" y="327659"/>
                </a:lnTo>
                <a:lnTo>
                  <a:pt x="5045776" y="289559"/>
                </a:lnTo>
                <a:lnTo>
                  <a:pt x="5043078" y="243363"/>
                </a:lnTo>
                <a:lnTo>
                  <a:pt x="5034983" y="201294"/>
                </a:lnTo>
                <a:lnTo>
                  <a:pt x="5021489" y="163353"/>
                </a:lnTo>
                <a:lnTo>
                  <a:pt x="5012531" y="147319"/>
                </a:lnTo>
                <a:close/>
              </a:path>
              <a:path w="6841490" h="924560">
                <a:moveTo>
                  <a:pt x="5285095" y="17779"/>
                </a:moveTo>
                <a:lnTo>
                  <a:pt x="5117455" y="17779"/>
                </a:lnTo>
                <a:lnTo>
                  <a:pt x="5117455" y="906779"/>
                </a:lnTo>
                <a:lnTo>
                  <a:pt x="5285095" y="906779"/>
                </a:lnTo>
                <a:lnTo>
                  <a:pt x="5285095" y="17779"/>
                </a:lnTo>
                <a:close/>
              </a:path>
              <a:path w="6841490" h="924560">
                <a:moveTo>
                  <a:pt x="5721568" y="0"/>
                </a:moveTo>
                <a:lnTo>
                  <a:pt x="5667593" y="2575"/>
                </a:lnTo>
                <a:lnTo>
                  <a:pt x="5617428" y="10301"/>
                </a:lnTo>
                <a:lnTo>
                  <a:pt x="5571073" y="23177"/>
                </a:lnTo>
                <a:lnTo>
                  <a:pt x="5528528" y="41204"/>
                </a:lnTo>
                <a:lnTo>
                  <a:pt x="5489793" y="64381"/>
                </a:lnTo>
                <a:lnTo>
                  <a:pt x="5454868" y="92709"/>
                </a:lnTo>
                <a:lnTo>
                  <a:pt x="5424600" y="125412"/>
                </a:lnTo>
                <a:lnTo>
                  <a:pt x="5399835" y="162559"/>
                </a:lnTo>
                <a:lnTo>
                  <a:pt x="5380573" y="204152"/>
                </a:lnTo>
                <a:lnTo>
                  <a:pt x="5366815" y="250189"/>
                </a:lnTo>
                <a:lnTo>
                  <a:pt x="5358560" y="300672"/>
                </a:lnTo>
                <a:lnTo>
                  <a:pt x="5355808" y="355599"/>
                </a:lnTo>
                <a:lnTo>
                  <a:pt x="5355808" y="568959"/>
                </a:lnTo>
                <a:lnTo>
                  <a:pt x="5358560" y="623922"/>
                </a:lnTo>
                <a:lnTo>
                  <a:pt x="5366815" y="674511"/>
                </a:lnTo>
                <a:lnTo>
                  <a:pt x="5380573" y="720724"/>
                </a:lnTo>
                <a:lnTo>
                  <a:pt x="5399835" y="762564"/>
                </a:lnTo>
                <a:lnTo>
                  <a:pt x="5424600" y="800029"/>
                </a:lnTo>
                <a:lnTo>
                  <a:pt x="5454868" y="833119"/>
                </a:lnTo>
                <a:lnTo>
                  <a:pt x="5489793" y="861059"/>
                </a:lnTo>
                <a:lnTo>
                  <a:pt x="5528528" y="883919"/>
                </a:lnTo>
                <a:lnTo>
                  <a:pt x="5571073" y="901699"/>
                </a:lnTo>
                <a:lnTo>
                  <a:pt x="5617428" y="914399"/>
                </a:lnTo>
                <a:lnTo>
                  <a:pt x="5667593" y="922019"/>
                </a:lnTo>
                <a:lnTo>
                  <a:pt x="5721568" y="924559"/>
                </a:lnTo>
                <a:lnTo>
                  <a:pt x="5775543" y="922019"/>
                </a:lnTo>
                <a:lnTo>
                  <a:pt x="5825708" y="914399"/>
                </a:lnTo>
                <a:lnTo>
                  <a:pt x="5872063" y="901699"/>
                </a:lnTo>
                <a:lnTo>
                  <a:pt x="5914608" y="883919"/>
                </a:lnTo>
                <a:lnTo>
                  <a:pt x="5953343" y="861059"/>
                </a:lnTo>
                <a:lnTo>
                  <a:pt x="5988268" y="833119"/>
                </a:lnTo>
                <a:lnTo>
                  <a:pt x="6018537" y="800029"/>
                </a:lnTo>
                <a:lnTo>
                  <a:pt x="6035280" y="774699"/>
                </a:lnTo>
                <a:lnTo>
                  <a:pt x="5721568" y="774699"/>
                </a:lnTo>
                <a:lnTo>
                  <a:pt x="5677672" y="771286"/>
                </a:lnTo>
                <a:lnTo>
                  <a:pt x="5638699" y="761047"/>
                </a:lnTo>
                <a:lnTo>
                  <a:pt x="5575518" y="720089"/>
                </a:lnTo>
                <a:lnTo>
                  <a:pt x="5536463" y="656272"/>
                </a:lnTo>
                <a:lnTo>
                  <a:pt x="5526702" y="617458"/>
                </a:lnTo>
                <a:lnTo>
                  <a:pt x="5523448" y="574039"/>
                </a:lnTo>
                <a:lnTo>
                  <a:pt x="5523448" y="350519"/>
                </a:lnTo>
                <a:lnTo>
                  <a:pt x="5526702" y="307101"/>
                </a:lnTo>
                <a:lnTo>
                  <a:pt x="5536463" y="268287"/>
                </a:lnTo>
                <a:lnTo>
                  <a:pt x="5575518" y="204469"/>
                </a:lnTo>
                <a:lnTo>
                  <a:pt x="5638699" y="163512"/>
                </a:lnTo>
                <a:lnTo>
                  <a:pt x="5677672" y="153273"/>
                </a:lnTo>
                <a:lnTo>
                  <a:pt x="5721568" y="149859"/>
                </a:lnTo>
                <a:lnTo>
                  <a:pt x="6034835" y="149859"/>
                </a:lnTo>
                <a:lnTo>
                  <a:pt x="6018537" y="125412"/>
                </a:lnTo>
                <a:lnTo>
                  <a:pt x="5988268" y="92709"/>
                </a:lnTo>
                <a:lnTo>
                  <a:pt x="5953343" y="64381"/>
                </a:lnTo>
                <a:lnTo>
                  <a:pt x="5914608" y="41204"/>
                </a:lnTo>
                <a:lnTo>
                  <a:pt x="5872063" y="23177"/>
                </a:lnTo>
                <a:lnTo>
                  <a:pt x="5825708" y="10301"/>
                </a:lnTo>
                <a:lnTo>
                  <a:pt x="5775543" y="2575"/>
                </a:lnTo>
                <a:lnTo>
                  <a:pt x="5721568" y="0"/>
                </a:lnTo>
                <a:close/>
              </a:path>
              <a:path w="6841490" h="924560">
                <a:moveTo>
                  <a:pt x="6034835" y="149859"/>
                </a:moveTo>
                <a:lnTo>
                  <a:pt x="5721568" y="149859"/>
                </a:lnTo>
                <a:lnTo>
                  <a:pt x="5765936" y="153273"/>
                </a:lnTo>
                <a:lnTo>
                  <a:pt x="5805066" y="163512"/>
                </a:lnTo>
                <a:lnTo>
                  <a:pt x="5867618" y="204469"/>
                </a:lnTo>
                <a:lnTo>
                  <a:pt x="5906669" y="268287"/>
                </a:lnTo>
                <a:lnTo>
                  <a:pt x="5916434" y="307101"/>
                </a:lnTo>
                <a:lnTo>
                  <a:pt x="5919688" y="350519"/>
                </a:lnTo>
                <a:lnTo>
                  <a:pt x="5919688" y="574039"/>
                </a:lnTo>
                <a:lnTo>
                  <a:pt x="5916434" y="617458"/>
                </a:lnTo>
                <a:lnTo>
                  <a:pt x="5906669" y="656272"/>
                </a:lnTo>
                <a:lnTo>
                  <a:pt x="5867618" y="720089"/>
                </a:lnTo>
                <a:lnTo>
                  <a:pt x="5805066" y="761047"/>
                </a:lnTo>
                <a:lnTo>
                  <a:pt x="5765936" y="771286"/>
                </a:lnTo>
                <a:lnTo>
                  <a:pt x="5721568" y="774699"/>
                </a:lnTo>
                <a:lnTo>
                  <a:pt x="6035280" y="774699"/>
                </a:lnTo>
                <a:lnTo>
                  <a:pt x="6062563" y="720724"/>
                </a:lnTo>
                <a:lnTo>
                  <a:pt x="6076322" y="674511"/>
                </a:lnTo>
                <a:lnTo>
                  <a:pt x="6084577" y="623922"/>
                </a:lnTo>
                <a:lnTo>
                  <a:pt x="6087328" y="568959"/>
                </a:lnTo>
                <a:lnTo>
                  <a:pt x="6087328" y="355599"/>
                </a:lnTo>
                <a:lnTo>
                  <a:pt x="6084577" y="300672"/>
                </a:lnTo>
                <a:lnTo>
                  <a:pt x="6076322" y="250189"/>
                </a:lnTo>
                <a:lnTo>
                  <a:pt x="6062563" y="204152"/>
                </a:lnTo>
                <a:lnTo>
                  <a:pt x="6043302" y="162559"/>
                </a:lnTo>
                <a:lnTo>
                  <a:pt x="6034835" y="149859"/>
                </a:lnTo>
                <a:close/>
              </a:path>
              <a:path w="6841490" h="924560">
                <a:moveTo>
                  <a:pt x="6476939" y="17779"/>
                </a:moveTo>
                <a:lnTo>
                  <a:pt x="6158169" y="17779"/>
                </a:lnTo>
                <a:lnTo>
                  <a:pt x="6158169" y="906779"/>
                </a:lnTo>
                <a:lnTo>
                  <a:pt x="6323269" y="906779"/>
                </a:lnTo>
                <a:lnTo>
                  <a:pt x="6323269" y="132079"/>
                </a:lnTo>
                <a:lnTo>
                  <a:pt x="6502985" y="132079"/>
                </a:lnTo>
                <a:lnTo>
                  <a:pt x="6476939" y="17779"/>
                </a:lnTo>
                <a:close/>
              </a:path>
              <a:path w="6841490" h="924560">
                <a:moveTo>
                  <a:pt x="6502985" y="132079"/>
                </a:moveTo>
                <a:lnTo>
                  <a:pt x="6346129" y="132079"/>
                </a:lnTo>
                <a:lnTo>
                  <a:pt x="6522659" y="906779"/>
                </a:lnTo>
                <a:lnTo>
                  <a:pt x="6841429" y="906779"/>
                </a:lnTo>
                <a:lnTo>
                  <a:pt x="6841429" y="792479"/>
                </a:lnTo>
                <a:lnTo>
                  <a:pt x="6653469" y="792479"/>
                </a:lnTo>
                <a:lnTo>
                  <a:pt x="6502985" y="132079"/>
                </a:lnTo>
                <a:close/>
              </a:path>
              <a:path w="6841490" h="924560">
                <a:moveTo>
                  <a:pt x="6841429" y="17779"/>
                </a:moveTo>
                <a:lnTo>
                  <a:pt x="6676329" y="17779"/>
                </a:lnTo>
                <a:lnTo>
                  <a:pt x="6676329" y="792479"/>
                </a:lnTo>
                <a:lnTo>
                  <a:pt x="6841429" y="792479"/>
                </a:lnTo>
                <a:lnTo>
                  <a:pt x="6841429" y="177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76691" y="372459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89450" y="0"/>
                </a:moveTo>
                <a:lnTo>
                  <a:pt x="159938" y="114325"/>
                </a:lnTo>
                <a:lnTo>
                  <a:pt x="130077" y="153521"/>
                </a:lnTo>
                <a:lnTo>
                  <a:pt x="0" y="189450"/>
                </a:lnTo>
                <a:lnTo>
                  <a:pt x="0" y="191255"/>
                </a:lnTo>
                <a:lnTo>
                  <a:pt x="114325" y="220767"/>
                </a:lnTo>
                <a:lnTo>
                  <a:pt x="153520" y="250627"/>
                </a:lnTo>
                <a:lnTo>
                  <a:pt x="189451" y="380705"/>
                </a:lnTo>
                <a:lnTo>
                  <a:pt x="191254" y="380705"/>
                </a:lnTo>
                <a:lnTo>
                  <a:pt x="220766" y="266379"/>
                </a:lnTo>
                <a:lnTo>
                  <a:pt x="250627" y="227184"/>
                </a:lnTo>
                <a:lnTo>
                  <a:pt x="380705" y="191254"/>
                </a:lnTo>
                <a:lnTo>
                  <a:pt x="380705" y="189451"/>
                </a:lnTo>
                <a:lnTo>
                  <a:pt x="266379" y="159938"/>
                </a:lnTo>
                <a:lnTo>
                  <a:pt x="227184" y="130078"/>
                </a:lnTo>
                <a:lnTo>
                  <a:pt x="220766" y="114325"/>
                </a:lnTo>
                <a:lnTo>
                  <a:pt x="191255" y="0"/>
                </a:lnTo>
                <a:close/>
              </a:path>
            </a:pathLst>
          </a:custGeom>
          <a:solidFill>
            <a:srgbClr val="57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77288" y="3641444"/>
            <a:ext cx="12278982" cy="1065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76691" y="514699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89450" y="0"/>
                </a:moveTo>
                <a:lnTo>
                  <a:pt x="159938" y="114325"/>
                </a:lnTo>
                <a:lnTo>
                  <a:pt x="130077" y="153521"/>
                </a:lnTo>
                <a:lnTo>
                  <a:pt x="0" y="189450"/>
                </a:lnTo>
                <a:lnTo>
                  <a:pt x="0" y="191255"/>
                </a:lnTo>
                <a:lnTo>
                  <a:pt x="114325" y="220767"/>
                </a:lnTo>
                <a:lnTo>
                  <a:pt x="153520" y="250627"/>
                </a:lnTo>
                <a:lnTo>
                  <a:pt x="189451" y="380705"/>
                </a:lnTo>
                <a:lnTo>
                  <a:pt x="191254" y="380705"/>
                </a:lnTo>
                <a:lnTo>
                  <a:pt x="220766" y="266379"/>
                </a:lnTo>
                <a:lnTo>
                  <a:pt x="250627" y="227184"/>
                </a:lnTo>
                <a:lnTo>
                  <a:pt x="380705" y="191254"/>
                </a:lnTo>
                <a:lnTo>
                  <a:pt x="380705" y="189451"/>
                </a:lnTo>
                <a:lnTo>
                  <a:pt x="266379" y="159938"/>
                </a:lnTo>
                <a:lnTo>
                  <a:pt x="227184" y="130078"/>
                </a:lnTo>
                <a:lnTo>
                  <a:pt x="220766" y="114325"/>
                </a:lnTo>
                <a:lnTo>
                  <a:pt x="191255" y="0"/>
                </a:lnTo>
                <a:close/>
              </a:path>
            </a:pathLst>
          </a:custGeom>
          <a:solidFill>
            <a:srgbClr val="57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77288" y="5063844"/>
            <a:ext cx="10384574" cy="443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5959" y="464819"/>
            <a:ext cx="5803773" cy="3464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0240" y="4279391"/>
            <a:ext cx="6318250" cy="4209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66000" y="1676400"/>
            <a:ext cx="8661400" cy="4851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1219" y="934719"/>
            <a:ext cx="5580494" cy="3464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47390" y="191784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89451" y="0"/>
                </a:moveTo>
                <a:lnTo>
                  <a:pt x="159938" y="114325"/>
                </a:lnTo>
                <a:lnTo>
                  <a:pt x="130077" y="153521"/>
                </a:lnTo>
                <a:lnTo>
                  <a:pt x="0" y="189450"/>
                </a:lnTo>
                <a:lnTo>
                  <a:pt x="0" y="191254"/>
                </a:lnTo>
                <a:lnTo>
                  <a:pt x="114325" y="220767"/>
                </a:lnTo>
                <a:lnTo>
                  <a:pt x="153521" y="250627"/>
                </a:lnTo>
                <a:lnTo>
                  <a:pt x="189451" y="380705"/>
                </a:lnTo>
                <a:lnTo>
                  <a:pt x="191254" y="380705"/>
                </a:lnTo>
                <a:lnTo>
                  <a:pt x="220766" y="266379"/>
                </a:lnTo>
                <a:lnTo>
                  <a:pt x="250627" y="227184"/>
                </a:lnTo>
                <a:lnTo>
                  <a:pt x="380705" y="191254"/>
                </a:lnTo>
                <a:lnTo>
                  <a:pt x="380705" y="189451"/>
                </a:lnTo>
                <a:lnTo>
                  <a:pt x="266379" y="159938"/>
                </a:lnTo>
                <a:lnTo>
                  <a:pt x="227184" y="130078"/>
                </a:lnTo>
                <a:lnTo>
                  <a:pt x="220767" y="114325"/>
                </a:lnTo>
                <a:lnTo>
                  <a:pt x="191254" y="0"/>
                </a:lnTo>
                <a:close/>
              </a:path>
            </a:pathLst>
          </a:custGeom>
          <a:solidFill>
            <a:srgbClr val="57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03551" y="1495196"/>
            <a:ext cx="5436209" cy="1409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43900" y="3117850"/>
            <a:ext cx="6400800" cy="12700"/>
          </a:xfrm>
          <a:custGeom>
            <a:avLst/>
            <a:gdLst/>
            <a:ahLst/>
            <a:cxnLst/>
            <a:rect l="l" t="t" r="r" b="b"/>
            <a:pathLst>
              <a:path w="6400800" h="12700">
                <a:moveTo>
                  <a:pt x="6400800" y="0"/>
                </a:moveTo>
                <a:lnTo>
                  <a:pt x="0" y="0"/>
                </a:lnTo>
                <a:lnTo>
                  <a:pt x="0" y="12700"/>
                </a:lnTo>
                <a:lnTo>
                  <a:pt x="6400800" y="12700"/>
                </a:lnTo>
                <a:lnTo>
                  <a:pt x="6400800" y="0"/>
                </a:lnTo>
                <a:close/>
              </a:path>
            </a:pathLst>
          </a:custGeom>
          <a:solidFill>
            <a:srgbClr val="5256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47390" y="377204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89451" y="0"/>
                </a:moveTo>
                <a:lnTo>
                  <a:pt x="159938" y="114325"/>
                </a:lnTo>
                <a:lnTo>
                  <a:pt x="130077" y="153521"/>
                </a:lnTo>
                <a:lnTo>
                  <a:pt x="0" y="189450"/>
                </a:lnTo>
                <a:lnTo>
                  <a:pt x="0" y="191254"/>
                </a:lnTo>
                <a:lnTo>
                  <a:pt x="114325" y="220767"/>
                </a:lnTo>
                <a:lnTo>
                  <a:pt x="153521" y="250627"/>
                </a:lnTo>
                <a:lnTo>
                  <a:pt x="189451" y="380705"/>
                </a:lnTo>
                <a:lnTo>
                  <a:pt x="191254" y="380705"/>
                </a:lnTo>
                <a:lnTo>
                  <a:pt x="220766" y="266379"/>
                </a:lnTo>
                <a:lnTo>
                  <a:pt x="250627" y="227184"/>
                </a:lnTo>
                <a:lnTo>
                  <a:pt x="380705" y="191254"/>
                </a:lnTo>
                <a:lnTo>
                  <a:pt x="380705" y="189451"/>
                </a:lnTo>
                <a:lnTo>
                  <a:pt x="266379" y="159938"/>
                </a:lnTo>
                <a:lnTo>
                  <a:pt x="227184" y="130078"/>
                </a:lnTo>
                <a:lnTo>
                  <a:pt x="220767" y="114325"/>
                </a:lnTo>
                <a:lnTo>
                  <a:pt x="191254" y="0"/>
                </a:lnTo>
                <a:close/>
              </a:path>
            </a:pathLst>
          </a:custGeom>
          <a:solidFill>
            <a:srgbClr val="57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2179" y="3527196"/>
            <a:ext cx="5373268" cy="973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43900" y="4794250"/>
            <a:ext cx="6400800" cy="12700"/>
          </a:xfrm>
          <a:custGeom>
            <a:avLst/>
            <a:gdLst/>
            <a:ahLst/>
            <a:cxnLst/>
            <a:rect l="l" t="t" r="r" b="b"/>
            <a:pathLst>
              <a:path w="6400800" h="12700">
                <a:moveTo>
                  <a:pt x="6400800" y="0"/>
                </a:moveTo>
                <a:lnTo>
                  <a:pt x="0" y="0"/>
                </a:lnTo>
                <a:lnTo>
                  <a:pt x="0" y="12700"/>
                </a:lnTo>
                <a:lnTo>
                  <a:pt x="6400800" y="12700"/>
                </a:lnTo>
                <a:lnTo>
                  <a:pt x="6400800" y="0"/>
                </a:lnTo>
                <a:close/>
              </a:path>
            </a:pathLst>
          </a:custGeom>
          <a:solidFill>
            <a:srgbClr val="5256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47390" y="544844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89451" y="0"/>
                </a:moveTo>
                <a:lnTo>
                  <a:pt x="159938" y="114325"/>
                </a:lnTo>
                <a:lnTo>
                  <a:pt x="130077" y="153521"/>
                </a:lnTo>
                <a:lnTo>
                  <a:pt x="0" y="189450"/>
                </a:lnTo>
                <a:lnTo>
                  <a:pt x="0" y="191254"/>
                </a:lnTo>
                <a:lnTo>
                  <a:pt x="114325" y="220767"/>
                </a:lnTo>
                <a:lnTo>
                  <a:pt x="153521" y="250627"/>
                </a:lnTo>
                <a:lnTo>
                  <a:pt x="189451" y="380705"/>
                </a:lnTo>
                <a:lnTo>
                  <a:pt x="191254" y="380705"/>
                </a:lnTo>
                <a:lnTo>
                  <a:pt x="220766" y="266379"/>
                </a:lnTo>
                <a:lnTo>
                  <a:pt x="250627" y="227184"/>
                </a:lnTo>
                <a:lnTo>
                  <a:pt x="380705" y="191254"/>
                </a:lnTo>
                <a:lnTo>
                  <a:pt x="380705" y="189451"/>
                </a:lnTo>
                <a:lnTo>
                  <a:pt x="266379" y="159938"/>
                </a:lnTo>
                <a:lnTo>
                  <a:pt x="227184" y="130078"/>
                </a:lnTo>
                <a:lnTo>
                  <a:pt x="220767" y="114325"/>
                </a:lnTo>
                <a:lnTo>
                  <a:pt x="191254" y="0"/>
                </a:lnTo>
                <a:close/>
              </a:path>
            </a:pathLst>
          </a:custGeom>
          <a:solidFill>
            <a:srgbClr val="57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01265" y="5202682"/>
            <a:ext cx="5754852" cy="10568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43900" y="6470650"/>
            <a:ext cx="6400800" cy="12700"/>
          </a:xfrm>
          <a:custGeom>
            <a:avLst/>
            <a:gdLst/>
            <a:ahLst/>
            <a:cxnLst/>
            <a:rect l="l" t="t" r="r" b="b"/>
            <a:pathLst>
              <a:path w="6400800" h="12700">
                <a:moveTo>
                  <a:pt x="6400800" y="0"/>
                </a:moveTo>
                <a:lnTo>
                  <a:pt x="0" y="0"/>
                </a:lnTo>
                <a:lnTo>
                  <a:pt x="0" y="12700"/>
                </a:lnTo>
                <a:lnTo>
                  <a:pt x="6400800" y="12700"/>
                </a:lnTo>
                <a:lnTo>
                  <a:pt x="6400800" y="0"/>
                </a:lnTo>
                <a:close/>
              </a:path>
            </a:pathLst>
          </a:custGeom>
          <a:solidFill>
            <a:srgbClr val="5256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47390" y="694704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89451" y="0"/>
                </a:moveTo>
                <a:lnTo>
                  <a:pt x="159938" y="114325"/>
                </a:lnTo>
                <a:lnTo>
                  <a:pt x="130077" y="153521"/>
                </a:lnTo>
                <a:lnTo>
                  <a:pt x="0" y="189450"/>
                </a:lnTo>
                <a:lnTo>
                  <a:pt x="0" y="191254"/>
                </a:lnTo>
                <a:lnTo>
                  <a:pt x="114325" y="220767"/>
                </a:lnTo>
                <a:lnTo>
                  <a:pt x="153521" y="250627"/>
                </a:lnTo>
                <a:lnTo>
                  <a:pt x="189451" y="380705"/>
                </a:lnTo>
                <a:lnTo>
                  <a:pt x="191254" y="380705"/>
                </a:lnTo>
                <a:lnTo>
                  <a:pt x="220766" y="266379"/>
                </a:lnTo>
                <a:lnTo>
                  <a:pt x="250627" y="227184"/>
                </a:lnTo>
                <a:lnTo>
                  <a:pt x="380705" y="191254"/>
                </a:lnTo>
                <a:lnTo>
                  <a:pt x="380705" y="189451"/>
                </a:lnTo>
                <a:lnTo>
                  <a:pt x="266379" y="159938"/>
                </a:lnTo>
                <a:lnTo>
                  <a:pt x="227184" y="130078"/>
                </a:lnTo>
                <a:lnTo>
                  <a:pt x="220767" y="114325"/>
                </a:lnTo>
                <a:lnTo>
                  <a:pt x="191254" y="0"/>
                </a:lnTo>
                <a:close/>
              </a:path>
            </a:pathLst>
          </a:custGeom>
          <a:solidFill>
            <a:srgbClr val="576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08122" y="6872223"/>
            <a:ext cx="5423611" cy="704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3639" y="1003300"/>
            <a:ext cx="5162791" cy="2176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9000" y="660400"/>
            <a:ext cx="8191500" cy="7759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6139" y="934719"/>
            <a:ext cx="3263150" cy="2430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56600" y="3492500"/>
            <a:ext cx="7124700" cy="491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2800" y="3505200"/>
            <a:ext cx="7124700" cy="4902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500" y="647700"/>
            <a:ext cx="14782800" cy="775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6600" y="723900"/>
            <a:ext cx="14770100" cy="774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123" y="388618"/>
            <a:ext cx="8170446" cy="924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8827" y="1524000"/>
            <a:ext cx="10439973" cy="7353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DBB2050-09AC-D0D6-677F-F7F5085504CA}"/>
              </a:ext>
            </a:extLst>
          </p:cNvPr>
          <p:cNvSpPr/>
          <p:nvPr/>
        </p:nvSpPr>
        <p:spPr>
          <a:xfrm>
            <a:off x="254123" y="388618"/>
            <a:ext cx="8170446" cy="924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2CCC66-1722-5FB9-F134-16DDC3E45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620446"/>
            <a:ext cx="8771389" cy="71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8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73"/>
    </mc:Choice>
    <mc:Fallback xmlns="">
      <p:transition spd="slow" advTm="33173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0</Words>
  <Application>Microsoft Office PowerPoint</Application>
  <PresentationFormat>Произвольный</PresentationFormat>
  <Paragraphs>0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8" baseType="lpstr"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 Зеленин</dc:creator>
  <cp:lastModifiedBy>Павел Зеленин</cp:lastModifiedBy>
  <cp:revision>3</cp:revision>
  <dcterms:created xsi:type="dcterms:W3CDTF">2023-05-16T14:10:00Z</dcterms:created>
  <dcterms:modified xsi:type="dcterms:W3CDTF">2023-05-22T13:14:38Z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2023-05-16T00:00:00Z</vt:filetime>
  </property>
</Properties>
</file>